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971" r:id="rId2"/>
    <p:sldId id="1059" r:id="rId3"/>
    <p:sldId id="1052" r:id="rId4"/>
    <p:sldId id="955" r:id="rId5"/>
    <p:sldId id="957" r:id="rId6"/>
    <p:sldId id="949" r:id="rId7"/>
    <p:sldId id="961" r:id="rId8"/>
    <p:sldId id="962" r:id="rId9"/>
    <p:sldId id="963" r:id="rId10"/>
    <p:sldId id="1019" r:id="rId11"/>
    <p:sldId id="965" r:id="rId12"/>
    <p:sldId id="966" r:id="rId13"/>
    <p:sldId id="958" r:id="rId14"/>
    <p:sldId id="1020" r:id="rId15"/>
    <p:sldId id="948" r:id="rId16"/>
    <p:sldId id="964" r:id="rId17"/>
    <p:sldId id="954" r:id="rId18"/>
    <p:sldId id="973" r:id="rId19"/>
    <p:sldId id="972" r:id="rId20"/>
    <p:sldId id="950" r:id="rId21"/>
    <p:sldId id="974" r:id="rId22"/>
    <p:sldId id="1018" r:id="rId23"/>
    <p:sldId id="968" r:id="rId24"/>
    <p:sldId id="1060" r:id="rId25"/>
    <p:sldId id="1055" r:id="rId26"/>
    <p:sldId id="1058" r:id="rId27"/>
    <p:sldId id="976" r:id="rId28"/>
    <p:sldId id="1056" r:id="rId29"/>
    <p:sldId id="994" r:id="rId30"/>
    <p:sldId id="997" r:id="rId31"/>
    <p:sldId id="1024" r:id="rId32"/>
    <p:sldId id="1064" r:id="rId33"/>
    <p:sldId id="1098" r:id="rId34"/>
    <p:sldId id="978" r:id="rId35"/>
    <p:sldId id="981" r:id="rId36"/>
    <p:sldId id="986" r:id="rId37"/>
    <p:sldId id="944" r:id="rId38"/>
    <p:sldId id="985" r:id="rId39"/>
    <p:sldId id="1071" r:id="rId40"/>
    <p:sldId id="987" r:id="rId41"/>
    <p:sldId id="1073" r:id="rId42"/>
    <p:sldId id="989" r:id="rId43"/>
    <p:sldId id="1074" r:id="rId44"/>
    <p:sldId id="1075" r:id="rId45"/>
    <p:sldId id="996" r:id="rId46"/>
    <p:sldId id="743" r:id="rId47"/>
    <p:sldId id="744" r:id="rId48"/>
    <p:sldId id="1078" r:id="rId49"/>
    <p:sldId id="998" r:id="rId50"/>
    <p:sldId id="995" r:id="rId51"/>
    <p:sldId id="993" r:id="rId52"/>
    <p:sldId id="334" r:id="rId53"/>
    <p:sldId id="1000" r:id="rId54"/>
    <p:sldId id="1002" r:id="rId55"/>
    <p:sldId id="1008" r:id="rId56"/>
    <p:sldId id="946" r:id="rId57"/>
    <p:sldId id="1003" r:id="rId58"/>
    <p:sldId id="1006" r:id="rId59"/>
    <p:sldId id="1007" r:id="rId60"/>
    <p:sldId id="338" r:id="rId61"/>
    <p:sldId id="1011" r:id="rId62"/>
    <p:sldId id="1009" r:id="rId63"/>
    <p:sldId id="1012" r:id="rId64"/>
    <p:sldId id="1014" r:id="rId65"/>
    <p:sldId id="1010" r:id="rId66"/>
    <p:sldId id="1093" r:id="rId67"/>
    <p:sldId id="353" r:id="rId68"/>
    <p:sldId id="1013" r:id="rId69"/>
    <p:sldId id="1021" r:id="rId70"/>
    <p:sldId id="1025" r:id="rId71"/>
    <p:sldId id="1097" r:id="rId72"/>
  </p:sldIdLst>
  <p:sldSz cx="12192000" cy="6858000"/>
  <p:notesSz cx="6875463" cy="100028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99"/>
    <a:srgbClr val="FDFDFD"/>
    <a:srgbClr val="FF5050"/>
    <a:srgbClr val="B8E24E"/>
    <a:srgbClr val="FFFF99"/>
    <a:srgbClr val="FFFFFF"/>
    <a:srgbClr val="F1D6CF"/>
    <a:srgbClr val="E3BAA1"/>
    <a:srgbClr val="E16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55B536-A616-4108-B0CF-706411334FFF}" v="129" dt="2020-12-01T13:16:31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McWhinnie" userId="e65900b3fd0da1c2" providerId="LiveId" clId="{CA55B536-A616-4108-B0CF-706411334FFF}"/>
    <pc:docChg chg="custSel addSld delSld modSld sldOrd">
      <pc:chgData name="Doug McWhinnie" userId="e65900b3fd0da1c2" providerId="LiveId" clId="{CA55B536-A616-4108-B0CF-706411334FFF}" dt="2020-12-01T13:16:31.152" v="888" actId="208"/>
      <pc:docMkLst>
        <pc:docMk/>
      </pc:docMkLst>
      <pc:sldChg chg="modSp">
        <pc:chgData name="Doug McWhinnie" userId="e65900b3fd0da1c2" providerId="LiveId" clId="{CA55B536-A616-4108-B0CF-706411334FFF}" dt="2020-12-01T13:03:19.806" v="789" actId="20577"/>
        <pc:sldMkLst>
          <pc:docMk/>
          <pc:sldMk cId="635697589" sldId="334"/>
        </pc:sldMkLst>
        <pc:spChg chg="mod">
          <ac:chgData name="Doug McWhinnie" userId="e65900b3fd0da1c2" providerId="LiveId" clId="{CA55B536-A616-4108-B0CF-706411334FFF}" dt="2020-12-01T13:03:19.806" v="789" actId="20577"/>
          <ac:spMkLst>
            <pc:docMk/>
            <pc:sldMk cId="635697589" sldId="334"/>
            <ac:spMk id="3" creationId="{00000000-0000-0000-0000-000000000000}"/>
          </ac:spMkLst>
        </pc:spChg>
      </pc:sldChg>
      <pc:sldChg chg="del">
        <pc:chgData name="Doug McWhinnie" userId="e65900b3fd0da1c2" providerId="LiveId" clId="{CA55B536-A616-4108-B0CF-706411334FFF}" dt="2020-12-01T12:17:27.273" v="700" actId="2696"/>
        <pc:sldMkLst>
          <pc:docMk/>
          <pc:sldMk cId="4084139649" sldId="352"/>
        </pc:sldMkLst>
      </pc:sldChg>
      <pc:sldChg chg="modSp">
        <pc:chgData name="Doug McWhinnie" userId="e65900b3fd0da1c2" providerId="LiveId" clId="{CA55B536-A616-4108-B0CF-706411334FFF}" dt="2020-12-01T12:17:45.899" v="717" actId="20577"/>
        <pc:sldMkLst>
          <pc:docMk/>
          <pc:sldMk cId="1579156022" sldId="353"/>
        </pc:sldMkLst>
        <pc:spChg chg="mod">
          <ac:chgData name="Doug McWhinnie" userId="e65900b3fd0da1c2" providerId="LiveId" clId="{CA55B536-A616-4108-B0CF-706411334FFF}" dt="2020-12-01T12:17:45.899" v="717" actId="20577"/>
          <ac:spMkLst>
            <pc:docMk/>
            <pc:sldMk cId="1579156022" sldId="353"/>
            <ac:spMk id="4" creationId="{00000000-0000-0000-0000-000000000000}"/>
          </ac:spMkLst>
        </pc:spChg>
      </pc:sldChg>
      <pc:sldChg chg="modSp">
        <pc:chgData name="Doug McWhinnie" userId="e65900b3fd0da1c2" providerId="LiveId" clId="{CA55B536-A616-4108-B0CF-706411334FFF}" dt="2020-12-01T13:16:31.152" v="888" actId="208"/>
        <pc:sldMkLst>
          <pc:docMk/>
          <pc:sldMk cId="1485214949" sldId="743"/>
        </pc:sldMkLst>
        <pc:picChg chg="mod">
          <ac:chgData name="Doug McWhinnie" userId="e65900b3fd0da1c2" providerId="LiveId" clId="{CA55B536-A616-4108-B0CF-706411334FFF}" dt="2020-12-01T13:16:31.152" v="888" actId="208"/>
          <ac:picMkLst>
            <pc:docMk/>
            <pc:sldMk cId="1485214949" sldId="743"/>
            <ac:picMk id="2052" creationId="{082298D3-3996-428F-B6F5-D8061058A2ED}"/>
          </ac:picMkLst>
        </pc:picChg>
      </pc:sldChg>
      <pc:sldChg chg="modSp">
        <pc:chgData name="Doug McWhinnie" userId="e65900b3fd0da1c2" providerId="LiveId" clId="{CA55B536-A616-4108-B0CF-706411334FFF}" dt="2020-12-01T13:08:39.287" v="864" actId="14100"/>
        <pc:sldMkLst>
          <pc:docMk/>
          <pc:sldMk cId="3955586847" sldId="954"/>
        </pc:sldMkLst>
        <pc:spChg chg="mod">
          <ac:chgData name="Doug McWhinnie" userId="e65900b3fd0da1c2" providerId="LiveId" clId="{CA55B536-A616-4108-B0CF-706411334FFF}" dt="2020-12-01T13:08:39.287" v="864" actId="14100"/>
          <ac:spMkLst>
            <pc:docMk/>
            <pc:sldMk cId="3955586847" sldId="954"/>
            <ac:spMk id="5" creationId="{2B9A8829-89CC-4271-82F1-5D16FCE5DDEB}"/>
          </ac:spMkLst>
        </pc:spChg>
      </pc:sldChg>
      <pc:sldChg chg="del">
        <pc:chgData name="Doug McWhinnie" userId="e65900b3fd0da1c2" providerId="LiveId" clId="{CA55B536-A616-4108-B0CF-706411334FFF}" dt="2020-12-01T12:08:36.195" v="670" actId="2696"/>
        <pc:sldMkLst>
          <pc:docMk/>
          <pc:sldMk cId="3240555060" sldId="959"/>
        </pc:sldMkLst>
      </pc:sldChg>
      <pc:sldChg chg="addSp modSp">
        <pc:chgData name="Doug McWhinnie" userId="e65900b3fd0da1c2" providerId="LiveId" clId="{CA55B536-A616-4108-B0CF-706411334FFF}" dt="2020-11-15T10:03:34.624" v="276" actId="1076"/>
        <pc:sldMkLst>
          <pc:docMk/>
          <pc:sldMk cId="4282687354" sldId="971"/>
        </pc:sldMkLst>
        <pc:spChg chg="mod">
          <ac:chgData name="Doug McWhinnie" userId="e65900b3fd0da1c2" providerId="LiveId" clId="{CA55B536-A616-4108-B0CF-706411334FFF}" dt="2020-11-15T10:01:58.709" v="261" actId="14100"/>
          <ac:spMkLst>
            <pc:docMk/>
            <pc:sldMk cId="4282687354" sldId="971"/>
            <ac:spMk id="2" creationId="{00000000-0000-0000-0000-000000000000}"/>
          </ac:spMkLst>
        </pc:spChg>
        <pc:spChg chg="mod">
          <ac:chgData name="Doug McWhinnie" userId="e65900b3fd0da1c2" providerId="LiveId" clId="{CA55B536-A616-4108-B0CF-706411334FFF}" dt="2020-11-15T10:03:25.458" v="273" actId="1076"/>
          <ac:spMkLst>
            <pc:docMk/>
            <pc:sldMk cId="4282687354" sldId="971"/>
            <ac:spMk id="7" creationId="{59F92D37-28DE-4FA3-AB8A-F7CDECD20050}"/>
          </ac:spMkLst>
        </pc:spChg>
        <pc:picChg chg="mod">
          <ac:chgData name="Doug McWhinnie" userId="e65900b3fd0da1c2" providerId="LiveId" clId="{CA55B536-A616-4108-B0CF-706411334FFF}" dt="2020-11-15T10:00:58.147" v="247" actId="1076"/>
          <ac:picMkLst>
            <pc:docMk/>
            <pc:sldMk cId="4282687354" sldId="971"/>
            <ac:picMk id="5" creationId="{E6CE4553-A712-4336-8587-6001D501185B}"/>
          </ac:picMkLst>
        </pc:picChg>
        <pc:picChg chg="add mod">
          <ac:chgData name="Doug McWhinnie" userId="e65900b3fd0da1c2" providerId="LiveId" clId="{CA55B536-A616-4108-B0CF-706411334FFF}" dt="2020-11-15T10:03:34.624" v="276" actId="1076"/>
          <ac:picMkLst>
            <pc:docMk/>
            <pc:sldMk cId="4282687354" sldId="971"/>
            <ac:picMk id="6" creationId="{8F937757-FF15-4A80-977E-0542F15A538E}"/>
          </ac:picMkLst>
        </pc:picChg>
      </pc:sldChg>
      <pc:sldChg chg="modSp">
        <pc:chgData name="Doug McWhinnie" userId="e65900b3fd0da1c2" providerId="LiveId" clId="{CA55B536-A616-4108-B0CF-706411334FFF}" dt="2020-12-01T13:09:19.666" v="865" actId="14100"/>
        <pc:sldMkLst>
          <pc:docMk/>
          <pc:sldMk cId="2638951067" sldId="972"/>
        </pc:sldMkLst>
        <pc:spChg chg="mod">
          <ac:chgData name="Doug McWhinnie" userId="e65900b3fd0da1c2" providerId="LiveId" clId="{CA55B536-A616-4108-B0CF-706411334FFF}" dt="2020-12-01T13:09:19.666" v="865" actId="14100"/>
          <ac:spMkLst>
            <pc:docMk/>
            <pc:sldMk cId="2638951067" sldId="972"/>
            <ac:spMk id="12" creationId="{F4F0BA51-4EEB-492F-83A1-4859BFC8D556}"/>
          </ac:spMkLst>
        </pc:spChg>
      </pc:sldChg>
      <pc:sldChg chg="modSp">
        <pc:chgData name="Doug McWhinnie" userId="e65900b3fd0da1c2" providerId="LiveId" clId="{CA55B536-A616-4108-B0CF-706411334FFF}" dt="2020-12-01T13:09:48.670" v="866" actId="14100"/>
        <pc:sldMkLst>
          <pc:docMk/>
          <pc:sldMk cId="1880637134" sldId="974"/>
        </pc:sldMkLst>
        <pc:spChg chg="mod">
          <ac:chgData name="Doug McWhinnie" userId="e65900b3fd0da1c2" providerId="LiveId" clId="{CA55B536-A616-4108-B0CF-706411334FFF}" dt="2020-12-01T13:09:48.670" v="866" actId="14100"/>
          <ac:spMkLst>
            <pc:docMk/>
            <pc:sldMk cId="1880637134" sldId="974"/>
            <ac:spMk id="7" creationId="{6EFD88F4-D331-4247-A248-8DB3765512E7}"/>
          </ac:spMkLst>
        </pc:spChg>
      </pc:sldChg>
      <pc:sldChg chg="modSp">
        <pc:chgData name="Doug McWhinnie" userId="e65900b3fd0da1c2" providerId="LiveId" clId="{CA55B536-A616-4108-B0CF-706411334FFF}" dt="2020-11-29T10:38:09.785" v="533" actId="20577"/>
        <pc:sldMkLst>
          <pc:docMk/>
          <pc:sldMk cId="698884238" sldId="976"/>
        </pc:sldMkLst>
        <pc:spChg chg="mod">
          <ac:chgData name="Doug McWhinnie" userId="e65900b3fd0da1c2" providerId="LiveId" clId="{CA55B536-A616-4108-B0CF-706411334FFF}" dt="2020-11-29T10:38:09.785" v="533" actId="20577"/>
          <ac:spMkLst>
            <pc:docMk/>
            <pc:sldMk cId="698884238" sldId="976"/>
            <ac:spMk id="11" creationId="{00000000-0000-0000-0000-000000000000}"/>
          </ac:spMkLst>
        </pc:spChg>
      </pc:sldChg>
      <pc:sldChg chg="del">
        <pc:chgData name="Doug McWhinnie" userId="e65900b3fd0da1c2" providerId="LiveId" clId="{CA55B536-A616-4108-B0CF-706411334FFF}" dt="2020-12-01T12:07:33.343" v="656" actId="2696"/>
        <pc:sldMkLst>
          <pc:docMk/>
          <pc:sldMk cId="1939063940" sldId="977"/>
        </pc:sldMkLst>
      </pc:sldChg>
      <pc:sldChg chg="del">
        <pc:chgData name="Doug McWhinnie" userId="e65900b3fd0da1c2" providerId="LiveId" clId="{CA55B536-A616-4108-B0CF-706411334FFF}" dt="2020-12-01T12:08:01.360" v="658" actId="2696"/>
        <pc:sldMkLst>
          <pc:docMk/>
          <pc:sldMk cId="3710293605" sldId="983"/>
        </pc:sldMkLst>
      </pc:sldChg>
      <pc:sldChg chg="del">
        <pc:chgData name="Doug McWhinnie" userId="e65900b3fd0da1c2" providerId="LiveId" clId="{CA55B536-A616-4108-B0CF-706411334FFF}" dt="2020-12-01T12:10:09.722" v="675" actId="2696"/>
        <pc:sldMkLst>
          <pc:docMk/>
          <pc:sldMk cId="2121713219" sldId="984"/>
        </pc:sldMkLst>
      </pc:sldChg>
      <pc:sldChg chg="del">
        <pc:chgData name="Doug McWhinnie" userId="e65900b3fd0da1c2" providerId="LiveId" clId="{CA55B536-A616-4108-B0CF-706411334FFF}" dt="2020-12-01T12:09:01.447" v="672" actId="2696"/>
        <pc:sldMkLst>
          <pc:docMk/>
          <pc:sldMk cId="1101440025" sldId="988"/>
        </pc:sldMkLst>
      </pc:sldChg>
      <pc:sldChg chg="del">
        <pc:chgData name="Doug McWhinnie" userId="e65900b3fd0da1c2" providerId="LiveId" clId="{CA55B536-A616-4108-B0CF-706411334FFF}" dt="2020-12-01T12:12:59.157" v="680" actId="2696"/>
        <pc:sldMkLst>
          <pc:docMk/>
          <pc:sldMk cId="2500749024" sldId="991"/>
        </pc:sldMkLst>
      </pc:sldChg>
      <pc:sldChg chg="del">
        <pc:chgData name="Doug McWhinnie" userId="e65900b3fd0da1c2" providerId="LiveId" clId="{CA55B536-A616-4108-B0CF-706411334FFF}" dt="2020-12-01T12:13:01.786" v="681" actId="2696"/>
        <pc:sldMkLst>
          <pc:docMk/>
          <pc:sldMk cId="3303675969" sldId="992"/>
        </pc:sldMkLst>
      </pc:sldChg>
      <pc:sldChg chg="addSp delSp modSp">
        <pc:chgData name="Doug McWhinnie" userId="e65900b3fd0da1c2" providerId="LiveId" clId="{CA55B536-A616-4108-B0CF-706411334FFF}" dt="2020-12-01T13:16:03.666" v="887" actId="1076"/>
        <pc:sldMkLst>
          <pc:docMk/>
          <pc:sldMk cId="1433992678" sldId="993"/>
        </pc:sldMkLst>
        <pc:spChg chg="mod">
          <ac:chgData name="Doug McWhinnie" userId="e65900b3fd0da1c2" providerId="LiveId" clId="{CA55B536-A616-4108-B0CF-706411334FFF}" dt="2020-11-16T15:14:02.589" v="303" actId="14100"/>
          <ac:spMkLst>
            <pc:docMk/>
            <pc:sldMk cId="1433992678" sldId="993"/>
            <ac:spMk id="6" creationId="{710F18C4-E20B-4CB2-9FC6-B6EA074FC3BC}"/>
          </ac:spMkLst>
        </pc:spChg>
        <pc:spChg chg="add mod">
          <ac:chgData name="Doug McWhinnie" userId="e65900b3fd0da1c2" providerId="LiveId" clId="{CA55B536-A616-4108-B0CF-706411334FFF}" dt="2020-12-01T13:14:54.582" v="883" actId="14100"/>
          <ac:spMkLst>
            <pc:docMk/>
            <pc:sldMk cId="1433992678" sldId="993"/>
            <ac:spMk id="11" creationId="{6F8F2784-4857-428C-8D1F-4A10AB6C88E5}"/>
          </ac:spMkLst>
        </pc:spChg>
        <pc:picChg chg="add mod">
          <ac:chgData name="Doug McWhinnie" userId="e65900b3fd0da1c2" providerId="LiveId" clId="{CA55B536-A616-4108-B0CF-706411334FFF}" dt="2020-12-01T13:15:56.378" v="884" actId="1076"/>
          <ac:picMkLst>
            <pc:docMk/>
            <pc:sldMk cId="1433992678" sldId="993"/>
            <ac:picMk id="3" creationId="{C54823A3-C317-444F-92FF-32D79437108D}"/>
          </ac:picMkLst>
        </pc:picChg>
        <pc:picChg chg="del mod">
          <ac:chgData name="Doug McWhinnie" userId="e65900b3fd0da1c2" providerId="LiveId" clId="{CA55B536-A616-4108-B0CF-706411334FFF}" dt="2020-11-16T15:15:20.355" v="317"/>
          <ac:picMkLst>
            <pc:docMk/>
            <pc:sldMk cId="1433992678" sldId="993"/>
            <ac:picMk id="7" creationId="{B4B28119-16FD-48F5-A86C-223F708EC47C}"/>
          </ac:picMkLst>
        </pc:picChg>
        <pc:picChg chg="mod">
          <ac:chgData name="Doug McWhinnie" userId="e65900b3fd0da1c2" providerId="LiveId" clId="{CA55B536-A616-4108-B0CF-706411334FFF}" dt="2020-12-01T13:16:03.666" v="887" actId="1076"/>
          <ac:picMkLst>
            <pc:docMk/>
            <pc:sldMk cId="1433992678" sldId="993"/>
            <ac:picMk id="9" creationId="{6FD69498-F962-407E-9AC1-8AD6CA6E7FAF}"/>
          </ac:picMkLst>
        </pc:picChg>
        <pc:picChg chg="add del mod">
          <ac:chgData name="Doug McWhinnie" userId="e65900b3fd0da1c2" providerId="LiveId" clId="{CA55B536-A616-4108-B0CF-706411334FFF}" dt="2020-11-16T15:14:11.610" v="307"/>
          <ac:picMkLst>
            <pc:docMk/>
            <pc:sldMk cId="1433992678" sldId="993"/>
            <ac:picMk id="10" creationId="{E646F561-D7DB-44B1-944A-E284D253CB8B}"/>
          </ac:picMkLst>
        </pc:picChg>
      </pc:sldChg>
      <pc:sldChg chg="modSp">
        <pc:chgData name="Doug McWhinnie" userId="e65900b3fd0da1c2" providerId="LiveId" clId="{CA55B536-A616-4108-B0CF-706411334FFF}" dt="2020-12-01T13:03:47.195" v="812" actId="20577"/>
        <pc:sldMkLst>
          <pc:docMk/>
          <pc:sldMk cId="1350690311" sldId="1002"/>
        </pc:sldMkLst>
        <pc:spChg chg="mod">
          <ac:chgData name="Doug McWhinnie" userId="e65900b3fd0da1c2" providerId="LiveId" clId="{CA55B536-A616-4108-B0CF-706411334FFF}" dt="2020-12-01T13:03:47.195" v="812" actId="20577"/>
          <ac:spMkLst>
            <pc:docMk/>
            <pc:sldMk cId="1350690311" sldId="1002"/>
            <ac:spMk id="3" creationId="{EBB5B714-6652-44C7-A417-A36B7B71BA29}"/>
          </ac:spMkLst>
        </pc:spChg>
      </pc:sldChg>
      <pc:sldChg chg="modSp">
        <pc:chgData name="Doug McWhinnie" userId="e65900b3fd0da1c2" providerId="LiveId" clId="{CA55B536-A616-4108-B0CF-706411334FFF}" dt="2020-12-01T13:05:10.346" v="852" actId="20577"/>
        <pc:sldMkLst>
          <pc:docMk/>
          <pc:sldMk cId="1557572023" sldId="1003"/>
        </pc:sldMkLst>
        <pc:spChg chg="mod">
          <ac:chgData name="Doug McWhinnie" userId="e65900b3fd0da1c2" providerId="LiveId" clId="{CA55B536-A616-4108-B0CF-706411334FFF}" dt="2020-12-01T13:05:10.346" v="852" actId="20577"/>
          <ac:spMkLst>
            <pc:docMk/>
            <pc:sldMk cId="1557572023" sldId="1003"/>
            <ac:spMk id="2" creationId="{1D636A11-2847-40EB-B6F0-9948845534E4}"/>
          </ac:spMkLst>
        </pc:spChg>
      </pc:sldChg>
      <pc:sldChg chg="del">
        <pc:chgData name="Doug McWhinnie" userId="e65900b3fd0da1c2" providerId="LiveId" clId="{CA55B536-A616-4108-B0CF-706411334FFF}" dt="2020-12-01T12:16:15.138" v="689" actId="2696"/>
        <pc:sldMkLst>
          <pc:docMk/>
          <pc:sldMk cId="134637969" sldId="1004"/>
        </pc:sldMkLst>
      </pc:sldChg>
      <pc:sldChg chg="del">
        <pc:chgData name="Doug McWhinnie" userId="e65900b3fd0da1c2" providerId="LiveId" clId="{CA55B536-A616-4108-B0CF-706411334FFF}" dt="2020-12-01T12:16:15.141" v="690" actId="2696"/>
        <pc:sldMkLst>
          <pc:docMk/>
          <pc:sldMk cId="1068713747" sldId="1005"/>
        </pc:sldMkLst>
      </pc:sldChg>
      <pc:sldChg chg="addSp delSp modSp">
        <pc:chgData name="Doug McWhinnie" userId="e65900b3fd0da1c2" providerId="LiveId" clId="{CA55B536-A616-4108-B0CF-706411334FFF}" dt="2020-11-29T10:45:16.751" v="563" actId="1076"/>
        <pc:sldMkLst>
          <pc:docMk/>
          <pc:sldMk cId="61941257" sldId="1006"/>
        </pc:sldMkLst>
        <pc:spChg chg="del">
          <ac:chgData name="Doug McWhinnie" userId="e65900b3fd0da1c2" providerId="LiveId" clId="{CA55B536-A616-4108-B0CF-706411334FFF}" dt="2020-11-29T10:43:49.311" v="543"/>
          <ac:spMkLst>
            <pc:docMk/>
            <pc:sldMk cId="61941257" sldId="1006"/>
            <ac:spMk id="6" creationId="{F9720F67-D735-46DA-AC4D-16B2B6FFE144}"/>
          </ac:spMkLst>
        </pc:spChg>
        <pc:spChg chg="add del mod">
          <ac:chgData name="Doug McWhinnie" userId="e65900b3fd0da1c2" providerId="LiveId" clId="{CA55B536-A616-4108-B0CF-706411334FFF}" dt="2020-11-29T10:44:04.561" v="546"/>
          <ac:spMkLst>
            <pc:docMk/>
            <pc:sldMk cId="61941257" sldId="1006"/>
            <ac:spMk id="7" creationId="{46B2A914-003B-4EF9-9D9D-3EDC08CD966F}"/>
          </ac:spMkLst>
        </pc:spChg>
        <pc:spChg chg="add del mod">
          <ac:chgData name="Doug McWhinnie" userId="e65900b3fd0da1c2" providerId="LiveId" clId="{CA55B536-A616-4108-B0CF-706411334FFF}" dt="2020-11-29T10:44:28.855" v="552"/>
          <ac:spMkLst>
            <pc:docMk/>
            <pc:sldMk cId="61941257" sldId="1006"/>
            <ac:spMk id="8" creationId="{C16733B3-A6CF-4E98-9CB2-746DAFF4DF46}"/>
          </ac:spMkLst>
        </pc:spChg>
        <pc:spChg chg="add del mod">
          <ac:chgData name="Doug McWhinnie" userId="e65900b3fd0da1c2" providerId="LiveId" clId="{CA55B536-A616-4108-B0CF-706411334FFF}" dt="2020-11-29T10:44:13.575" v="548"/>
          <ac:spMkLst>
            <pc:docMk/>
            <pc:sldMk cId="61941257" sldId="1006"/>
            <ac:spMk id="9" creationId="{65285CC3-30F4-4B92-AECE-B1515D026978}"/>
          </ac:spMkLst>
        </pc:spChg>
        <pc:spChg chg="add mod">
          <ac:chgData name="Doug McWhinnie" userId="e65900b3fd0da1c2" providerId="LiveId" clId="{CA55B536-A616-4108-B0CF-706411334FFF}" dt="2020-11-29T10:45:08.758" v="562" actId="14100"/>
          <ac:spMkLst>
            <pc:docMk/>
            <pc:sldMk cId="61941257" sldId="1006"/>
            <ac:spMk id="10" creationId="{E9A87C33-C380-4CF4-8FF1-6C05F022BA8C}"/>
          </ac:spMkLst>
        </pc:spChg>
        <pc:picChg chg="add mod">
          <ac:chgData name="Doug McWhinnie" userId="e65900b3fd0da1c2" providerId="LiveId" clId="{CA55B536-A616-4108-B0CF-706411334FFF}" dt="2020-11-29T10:45:16.751" v="563" actId="1076"/>
          <ac:picMkLst>
            <pc:docMk/>
            <pc:sldMk cId="61941257" sldId="1006"/>
            <ac:picMk id="5" creationId="{D63A9BAE-40BF-4C5A-974A-B122A0FA2B6A}"/>
          </ac:picMkLst>
        </pc:picChg>
        <pc:picChg chg="mod">
          <ac:chgData name="Doug McWhinnie" userId="e65900b3fd0da1c2" providerId="LiveId" clId="{CA55B536-A616-4108-B0CF-706411334FFF}" dt="2020-11-29T10:45:05.683" v="560" actId="1076"/>
          <ac:picMkLst>
            <pc:docMk/>
            <pc:sldMk cId="61941257" sldId="1006"/>
            <ac:picMk id="5122" creationId="{31EC875B-C371-480D-AA5C-001E89423A6D}"/>
          </ac:picMkLst>
        </pc:picChg>
        <pc:picChg chg="del">
          <ac:chgData name="Doug McWhinnie" userId="e65900b3fd0da1c2" providerId="LiveId" clId="{CA55B536-A616-4108-B0CF-706411334FFF}" dt="2020-11-29T10:43:33.547" v="539"/>
          <ac:picMkLst>
            <pc:docMk/>
            <pc:sldMk cId="61941257" sldId="1006"/>
            <ac:picMk id="5124" creationId="{A2BFDF25-D6B3-4D4D-A403-CCBAB7C2B7B9}"/>
          </ac:picMkLst>
        </pc:picChg>
      </pc:sldChg>
      <pc:sldChg chg="modSp ord">
        <pc:chgData name="Doug McWhinnie" userId="e65900b3fd0da1c2" providerId="LiveId" clId="{CA55B536-A616-4108-B0CF-706411334FFF}" dt="2020-12-01T13:04:28.174" v="819" actId="1076"/>
        <pc:sldMkLst>
          <pc:docMk/>
          <pc:sldMk cId="373045711" sldId="1008"/>
        </pc:sldMkLst>
        <pc:spChg chg="mod">
          <ac:chgData name="Doug McWhinnie" userId="e65900b3fd0da1c2" providerId="LiveId" clId="{CA55B536-A616-4108-B0CF-706411334FFF}" dt="2020-12-01T13:04:28.174" v="819" actId="1076"/>
          <ac:spMkLst>
            <pc:docMk/>
            <pc:sldMk cId="373045711" sldId="1008"/>
            <ac:spMk id="2" creationId="{BBEF4277-B46A-4B64-9BEC-CA32969A2766}"/>
          </ac:spMkLst>
        </pc:spChg>
      </pc:sldChg>
      <pc:sldChg chg="del">
        <pc:chgData name="Doug McWhinnie" userId="e65900b3fd0da1c2" providerId="LiveId" clId="{CA55B536-A616-4108-B0CF-706411334FFF}" dt="2020-12-01T10:37:36.273" v="602" actId="2696"/>
        <pc:sldMkLst>
          <pc:docMk/>
          <pc:sldMk cId="3308671735" sldId="1015"/>
        </pc:sldMkLst>
      </pc:sldChg>
      <pc:sldChg chg="add del">
        <pc:chgData name="Doug McWhinnie" userId="e65900b3fd0da1c2" providerId="LiveId" clId="{CA55B536-A616-4108-B0CF-706411334FFF}" dt="2020-12-01T12:08:29.544" v="659" actId="2696"/>
        <pc:sldMkLst>
          <pc:docMk/>
          <pc:sldMk cId="2431423362" sldId="1017"/>
        </pc:sldMkLst>
      </pc:sldChg>
      <pc:sldChg chg="modSp">
        <pc:chgData name="Doug McWhinnie" userId="e65900b3fd0da1c2" providerId="LiveId" clId="{CA55B536-A616-4108-B0CF-706411334FFF}" dt="2020-12-01T11:53:02.668" v="612" actId="20577"/>
        <pc:sldMkLst>
          <pc:docMk/>
          <pc:sldMk cId="3128849944" sldId="1018"/>
        </pc:sldMkLst>
        <pc:spChg chg="mod">
          <ac:chgData name="Doug McWhinnie" userId="e65900b3fd0da1c2" providerId="LiveId" clId="{CA55B536-A616-4108-B0CF-706411334FFF}" dt="2020-12-01T11:53:02.668" v="612" actId="20577"/>
          <ac:spMkLst>
            <pc:docMk/>
            <pc:sldMk cId="3128849944" sldId="1018"/>
            <ac:spMk id="3" creationId="{5915AC60-59D0-4D80-8248-C3D94636CABD}"/>
          </ac:spMkLst>
        </pc:spChg>
      </pc:sldChg>
      <pc:sldChg chg="del">
        <pc:chgData name="Doug McWhinnie" userId="e65900b3fd0da1c2" providerId="LiveId" clId="{CA55B536-A616-4108-B0CF-706411334FFF}" dt="2020-12-01T12:18:20.619" v="718" actId="2696"/>
        <pc:sldMkLst>
          <pc:docMk/>
          <pc:sldMk cId="1916187732" sldId="1023"/>
        </pc:sldMkLst>
      </pc:sldChg>
      <pc:sldChg chg="add del">
        <pc:chgData name="Doug McWhinnie" userId="e65900b3fd0da1c2" providerId="LiveId" clId="{CA55B536-A616-4108-B0CF-706411334FFF}" dt="2020-11-16T15:35:57.153" v="455" actId="2696"/>
        <pc:sldMkLst>
          <pc:docMk/>
          <pc:sldMk cId="2464065684" sldId="1027"/>
        </pc:sldMkLst>
      </pc:sldChg>
      <pc:sldChg chg="modSp add del">
        <pc:chgData name="Doug McWhinnie" userId="e65900b3fd0da1c2" providerId="LiveId" clId="{CA55B536-A616-4108-B0CF-706411334FFF}" dt="2020-12-01T10:35:22.088" v="599" actId="2696"/>
        <pc:sldMkLst>
          <pc:docMk/>
          <pc:sldMk cId="4095380081" sldId="1051"/>
        </pc:sldMkLst>
        <pc:spChg chg="mod">
          <ac:chgData name="Doug McWhinnie" userId="e65900b3fd0da1c2" providerId="LiveId" clId="{CA55B536-A616-4108-B0CF-706411334FFF}" dt="2020-11-29T10:36:06.893" v="471" actId="20577"/>
          <ac:spMkLst>
            <pc:docMk/>
            <pc:sldMk cId="4095380081" sldId="1051"/>
            <ac:spMk id="2" creationId="{B89C3C8A-B459-4C82-A988-9D553B9686E1}"/>
          </ac:spMkLst>
        </pc:spChg>
        <pc:spChg chg="mod">
          <ac:chgData name="Doug McWhinnie" userId="e65900b3fd0da1c2" providerId="LiveId" clId="{CA55B536-A616-4108-B0CF-706411334FFF}" dt="2020-11-29T10:37:05.862" v="512" actId="20577"/>
          <ac:spMkLst>
            <pc:docMk/>
            <pc:sldMk cId="4095380081" sldId="1051"/>
            <ac:spMk id="6" creationId="{9C5CF97C-0023-40CB-A761-40F80065AD40}"/>
          </ac:spMkLst>
        </pc:spChg>
        <pc:spChg chg="mod">
          <ac:chgData name="Doug McWhinnie" userId="e65900b3fd0da1c2" providerId="LiveId" clId="{CA55B536-A616-4108-B0CF-706411334FFF}" dt="2020-11-29T10:36:58.967" v="499" actId="20577"/>
          <ac:spMkLst>
            <pc:docMk/>
            <pc:sldMk cId="4095380081" sldId="1051"/>
            <ac:spMk id="8" creationId="{E5705FC4-4637-4A62-B76C-B33CF8680281}"/>
          </ac:spMkLst>
        </pc:spChg>
      </pc:sldChg>
      <pc:sldChg chg="add ord">
        <pc:chgData name="Doug McWhinnie" userId="e65900b3fd0da1c2" providerId="LiveId" clId="{CA55B536-A616-4108-B0CF-706411334FFF}" dt="2020-11-16T15:31:49.305" v="453"/>
        <pc:sldMkLst>
          <pc:docMk/>
          <pc:sldMk cId="4214133998" sldId="1052"/>
        </pc:sldMkLst>
      </pc:sldChg>
      <pc:sldChg chg="modSp add del">
        <pc:chgData name="Doug McWhinnie" userId="e65900b3fd0da1c2" providerId="LiveId" clId="{CA55B536-A616-4108-B0CF-706411334FFF}" dt="2020-12-01T10:37:39.318" v="603" actId="2696"/>
        <pc:sldMkLst>
          <pc:docMk/>
          <pc:sldMk cId="3115540740" sldId="1053"/>
        </pc:sldMkLst>
        <pc:spChg chg="mod">
          <ac:chgData name="Doug McWhinnie" userId="e65900b3fd0da1c2" providerId="LiveId" clId="{CA55B536-A616-4108-B0CF-706411334FFF}" dt="2020-11-29T10:37:32.758" v="521" actId="20577"/>
          <ac:spMkLst>
            <pc:docMk/>
            <pc:sldMk cId="3115540740" sldId="1053"/>
            <ac:spMk id="11" creationId="{00000000-0000-0000-0000-000000000000}"/>
          </ac:spMkLst>
        </pc:spChg>
      </pc:sldChg>
      <pc:sldChg chg="add del">
        <pc:chgData name="Doug McWhinnie" userId="e65900b3fd0da1c2" providerId="LiveId" clId="{CA55B536-A616-4108-B0CF-706411334FFF}" dt="2020-11-16T15:32:22.047" v="454" actId="2696"/>
        <pc:sldMkLst>
          <pc:docMk/>
          <pc:sldMk cId="1885915955" sldId="1054"/>
        </pc:sldMkLst>
      </pc:sldChg>
      <pc:sldChg chg="addSp delSp modSp add">
        <pc:chgData name="Doug McWhinnie" userId="e65900b3fd0da1c2" providerId="LiveId" clId="{CA55B536-A616-4108-B0CF-706411334FFF}" dt="2020-12-01T13:11:22.370" v="874" actId="1076"/>
        <pc:sldMkLst>
          <pc:docMk/>
          <pc:sldMk cId="1394502966" sldId="1055"/>
        </pc:sldMkLst>
        <pc:spChg chg="mod">
          <ac:chgData name="Doug McWhinnie" userId="e65900b3fd0da1c2" providerId="LiveId" clId="{CA55B536-A616-4108-B0CF-706411334FFF}" dt="2020-11-16T15:27:10.377" v="425" actId="14100"/>
          <ac:spMkLst>
            <pc:docMk/>
            <pc:sldMk cId="1394502966" sldId="1055"/>
            <ac:spMk id="2" creationId="{7F5F9C06-22D7-4650-8C49-1107816568FF}"/>
          </ac:spMkLst>
        </pc:spChg>
        <pc:spChg chg="add del mod">
          <ac:chgData name="Doug McWhinnie" userId="e65900b3fd0da1c2" providerId="LiveId" clId="{CA55B536-A616-4108-B0CF-706411334FFF}" dt="2020-11-16T15:25:40.124" v="398"/>
          <ac:spMkLst>
            <pc:docMk/>
            <pc:sldMk cId="1394502966" sldId="1055"/>
            <ac:spMk id="7" creationId="{E3862FD2-B7CD-4DFB-9D6D-AE84CE44701A}"/>
          </ac:spMkLst>
        </pc:spChg>
        <pc:spChg chg="add mod">
          <ac:chgData name="Doug McWhinnie" userId="e65900b3fd0da1c2" providerId="LiveId" clId="{CA55B536-A616-4108-B0CF-706411334FFF}" dt="2020-11-16T15:25:04.413" v="392" actId="1076"/>
          <ac:spMkLst>
            <pc:docMk/>
            <pc:sldMk cId="1394502966" sldId="1055"/>
            <ac:spMk id="12" creationId="{36A7A635-6ED2-4471-B655-E6B152D88DDD}"/>
          </ac:spMkLst>
        </pc:spChg>
        <pc:picChg chg="add del mod">
          <ac:chgData name="Doug McWhinnie" userId="e65900b3fd0da1c2" providerId="LiveId" clId="{CA55B536-A616-4108-B0CF-706411334FFF}" dt="2020-12-01T10:30:42.447" v="582"/>
          <ac:picMkLst>
            <pc:docMk/>
            <pc:sldMk cId="1394502966" sldId="1055"/>
            <ac:picMk id="4" creationId="{646CDA52-014B-46E5-B2FA-68C128F1AD46}"/>
          </ac:picMkLst>
        </pc:picChg>
        <pc:picChg chg="add del mod">
          <ac:chgData name="Doug McWhinnie" userId="e65900b3fd0da1c2" providerId="LiveId" clId="{CA55B536-A616-4108-B0CF-706411334FFF}" dt="2020-12-01T10:29:56.086" v="573"/>
          <ac:picMkLst>
            <pc:docMk/>
            <pc:sldMk cId="1394502966" sldId="1055"/>
            <ac:picMk id="5" creationId="{495CFD1D-9030-4708-ACC7-8B903D67D39C}"/>
          </ac:picMkLst>
        </pc:picChg>
        <pc:picChg chg="add mod">
          <ac:chgData name="Doug McWhinnie" userId="e65900b3fd0da1c2" providerId="LiveId" clId="{CA55B536-A616-4108-B0CF-706411334FFF}" dt="2020-11-16T15:18:38.701" v="335" actId="14100"/>
          <ac:picMkLst>
            <pc:docMk/>
            <pc:sldMk cId="1394502966" sldId="1055"/>
            <ac:picMk id="6" creationId="{742C7EA6-4773-4D1D-94B0-25E0C39DB5B7}"/>
          </ac:picMkLst>
        </pc:picChg>
        <pc:picChg chg="add mod ord">
          <ac:chgData name="Doug McWhinnie" userId="e65900b3fd0da1c2" providerId="LiveId" clId="{CA55B536-A616-4108-B0CF-706411334FFF}" dt="2020-12-01T10:31:25.936" v="586" actId="1076"/>
          <ac:picMkLst>
            <pc:docMk/>
            <pc:sldMk cId="1394502966" sldId="1055"/>
            <ac:picMk id="8" creationId="{AB9CB15E-9C40-404F-8EC6-BD84004E3D19}"/>
          </ac:picMkLst>
        </pc:picChg>
        <pc:picChg chg="add mod">
          <ac:chgData name="Doug McWhinnie" userId="e65900b3fd0da1c2" providerId="LiveId" clId="{CA55B536-A616-4108-B0CF-706411334FFF}" dt="2020-11-16T15:29:16.360" v="438" actId="14100"/>
          <ac:picMkLst>
            <pc:docMk/>
            <pc:sldMk cId="1394502966" sldId="1055"/>
            <ac:picMk id="3074" creationId="{E86756F7-8FF2-4FAB-B536-5D4C1D958FD3}"/>
          </ac:picMkLst>
        </pc:picChg>
        <pc:picChg chg="add mod">
          <ac:chgData name="Doug McWhinnie" userId="e65900b3fd0da1c2" providerId="LiveId" clId="{CA55B536-A616-4108-B0CF-706411334FFF}" dt="2020-11-16T15:29:11.640" v="437" actId="1076"/>
          <ac:picMkLst>
            <pc:docMk/>
            <pc:sldMk cId="1394502966" sldId="1055"/>
            <ac:picMk id="3076" creationId="{CB118C7D-43A9-4663-A5A0-D220230C180F}"/>
          </ac:picMkLst>
        </pc:picChg>
        <pc:picChg chg="add mod">
          <ac:chgData name="Doug McWhinnie" userId="e65900b3fd0da1c2" providerId="LiveId" clId="{CA55B536-A616-4108-B0CF-706411334FFF}" dt="2020-11-16T15:29:40.456" v="445" actId="14100"/>
          <ac:picMkLst>
            <pc:docMk/>
            <pc:sldMk cId="1394502966" sldId="1055"/>
            <ac:picMk id="3078" creationId="{72B2D7FE-588E-41D8-9A56-5101F6B5B65F}"/>
          </ac:picMkLst>
        </pc:picChg>
        <pc:picChg chg="add mod">
          <ac:chgData name="Doug McWhinnie" userId="e65900b3fd0da1c2" providerId="LiveId" clId="{CA55B536-A616-4108-B0CF-706411334FFF}" dt="2020-11-16T15:29:53.136" v="448" actId="14100"/>
          <ac:picMkLst>
            <pc:docMk/>
            <pc:sldMk cId="1394502966" sldId="1055"/>
            <ac:picMk id="3080" creationId="{5F9173AF-8E07-464B-917C-E17F5707D92F}"/>
          </ac:picMkLst>
        </pc:picChg>
        <pc:picChg chg="add mod">
          <ac:chgData name="Doug McWhinnie" userId="e65900b3fd0da1c2" providerId="LiveId" clId="{CA55B536-A616-4108-B0CF-706411334FFF}" dt="2020-11-16T15:29:27.478" v="441" actId="14100"/>
          <ac:picMkLst>
            <pc:docMk/>
            <pc:sldMk cId="1394502966" sldId="1055"/>
            <ac:picMk id="3082" creationId="{2FEB63EF-2A5C-4C24-BE0C-A0B9F3631DE3}"/>
          </ac:picMkLst>
        </pc:picChg>
        <pc:picChg chg="add mod">
          <ac:chgData name="Doug McWhinnie" userId="e65900b3fd0da1c2" providerId="LiveId" clId="{CA55B536-A616-4108-B0CF-706411334FFF}" dt="2020-11-16T15:30:12.719" v="452" actId="14100"/>
          <ac:picMkLst>
            <pc:docMk/>
            <pc:sldMk cId="1394502966" sldId="1055"/>
            <ac:picMk id="3084" creationId="{534E702E-FA17-453D-B7DE-22BD8420C3D5}"/>
          </ac:picMkLst>
        </pc:picChg>
        <pc:cxnChg chg="add mod">
          <ac:chgData name="Doug McWhinnie" userId="e65900b3fd0da1c2" providerId="LiveId" clId="{CA55B536-A616-4108-B0CF-706411334FFF}" dt="2020-11-16T15:23:39.369" v="373" actId="1076"/>
          <ac:cxnSpMkLst>
            <pc:docMk/>
            <pc:sldMk cId="1394502966" sldId="1055"/>
            <ac:cxnSpMk id="9" creationId="{52F80A96-50BC-4399-BBEE-56ABAB3D3885}"/>
          </ac:cxnSpMkLst>
        </pc:cxnChg>
        <pc:cxnChg chg="add mod">
          <ac:chgData name="Doug McWhinnie" userId="e65900b3fd0da1c2" providerId="LiveId" clId="{CA55B536-A616-4108-B0CF-706411334FFF}" dt="2020-11-16T15:21:18.188" v="354" actId="14100"/>
          <ac:cxnSpMkLst>
            <pc:docMk/>
            <pc:sldMk cId="1394502966" sldId="1055"/>
            <ac:cxnSpMk id="19" creationId="{8C15E535-ED94-494C-B93A-A221EC76907F}"/>
          </ac:cxnSpMkLst>
        </pc:cxnChg>
        <pc:cxnChg chg="add mod">
          <ac:chgData name="Doug McWhinnie" userId="e65900b3fd0da1c2" providerId="LiveId" clId="{CA55B536-A616-4108-B0CF-706411334FFF}" dt="2020-12-01T13:10:42.574" v="869" actId="14100"/>
          <ac:cxnSpMkLst>
            <pc:docMk/>
            <pc:sldMk cId="1394502966" sldId="1055"/>
            <ac:cxnSpMk id="21" creationId="{83830CAD-E1AC-4C34-8A35-A093A7364E38}"/>
          </ac:cxnSpMkLst>
        </pc:cxnChg>
        <pc:cxnChg chg="add mod">
          <ac:chgData name="Doug McWhinnie" userId="e65900b3fd0da1c2" providerId="LiveId" clId="{CA55B536-A616-4108-B0CF-706411334FFF}" dt="2020-11-16T15:22:23.745" v="362" actId="14100"/>
          <ac:cxnSpMkLst>
            <pc:docMk/>
            <pc:sldMk cId="1394502966" sldId="1055"/>
            <ac:cxnSpMk id="24" creationId="{75F3FCA6-16E2-4047-A978-527C842A2ABB}"/>
          </ac:cxnSpMkLst>
        </pc:cxnChg>
        <pc:cxnChg chg="add mod">
          <ac:chgData name="Doug McWhinnie" userId="e65900b3fd0da1c2" providerId="LiveId" clId="{CA55B536-A616-4108-B0CF-706411334FFF}" dt="2020-11-16T15:23:30.365" v="372" actId="14100"/>
          <ac:cxnSpMkLst>
            <pc:docMk/>
            <pc:sldMk cId="1394502966" sldId="1055"/>
            <ac:cxnSpMk id="26" creationId="{19E3A56F-8274-47AF-93FE-11C8688580A8}"/>
          </ac:cxnSpMkLst>
        </pc:cxnChg>
        <pc:cxnChg chg="add mod">
          <ac:chgData name="Doug McWhinnie" userId="e65900b3fd0da1c2" providerId="LiveId" clId="{CA55B536-A616-4108-B0CF-706411334FFF}" dt="2020-12-01T13:11:22.370" v="874" actId="1076"/>
          <ac:cxnSpMkLst>
            <pc:docMk/>
            <pc:sldMk cId="1394502966" sldId="1055"/>
            <ac:cxnSpMk id="31" creationId="{637D84DB-3718-45BB-8859-9689C6C9BDB1}"/>
          </ac:cxnSpMkLst>
        </pc:cxnChg>
        <pc:cxnChg chg="add mod">
          <ac:chgData name="Doug McWhinnie" userId="e65900b3fd0da1c2" providerId="LiveId" clId="{CA55B536-A616-4108-B0CF-706411334FFF}" dt="2020-11-16T15:24:24.320" v="385" actId="1076"/>
          <ac:cxnSpMkLst>
            <pc:docMk/>
            <pc:sldMk cId="1394502966" sldId="1055"/>
            <ac:cxnSpMk id="35" creationId="{AA33A0D5-189C-42C0-94FB-871006D8F2BB}"/>
          </ac:cxnSpMkLst>
        </pc:cxnChg>
        <pc:cxnChg chg="add mod">
          <ac:chgData name="Doug McWhinnie" userId="e65900b3fd0da1c2" providerId="LiveId" clId="{CA55B536-A616-4108-B0CF-706411334FFF}" dt="2020-11-16T15:25:14.072" v="395" actId="1076"/>
          <ac:cxnSpMkLst>
            <pc:docMk/>
            <pc:sldMk cId="1394502966" sldId="1055"/>
            <ac:cxnSpMk id="38" creationId="{063C23A0-E759-4C9A-A4F2-7045C5F361FF}"/>
          </ac:cxnSpMkLst>
        </pc:cxnChg>
      </pc:sldChg>
      <pc:sldChg chg="modSp add">
        <pc:chgData name="Doug McWhinnie" userId="e65900b3fd0da1c2" providerId="LiveId" clId="{CA55B536-A616-4108-B0CF-706411334FFF}" dt="2020-12-01T13:02:11.979" v="768" actId="20577"/>
        <pc:sldMkLst>
          <pc:docMk/>
          <pc:sldMk cId="4021403600" sldId="1056"/>
        </pc:sldMkLst>
        <pc:spChg chg="mod">
          <ac:chgData name="Doug McWhinnie" userId="e65900b3fd0da1c2" providerId="LiveId" clId="{CA55B536-A616-4108-B0CF-706411334FFF}" dt="2020-11-29T10:36:27.161" v="486" actId="20577"/>
          <ac:spMkLst>
            <pc:docMk/>
            <pc:sldMk cId="4021403600" sldId="1056"/>
            <ac:spMk id="2" creationId="{B89C3C8A-B459-4C82-A988-9D553B9686E1}"/>
          </ac:spMkLst>
        </pc:spChg>
        <pc:spChg chg="mod">
          <ac:chgData name="Doug McWhinnie" userId="e65900b3fd0da1c2" providerId="LiveId" clId="{CA55B536-A616-4108-B0CF-706411334FFF}" dt="2020-12-01T13:02:11.979" v="768" actId="20577"/>
          <ac:spMkLst>
            <pc:docMk/>
            <pc:sldMk cId="4021403600" sldId="1056"/>
            <ac:spMk id="6" creationId="{9C5CF97C-0023-40CB-A761-40F80065AD40}"/>
          </ac:spMkLst>
        </pc:spChg>
        <pc:spChg chg="mod">
          <ac:chgData name="Doug McWhinnie" userId="e65900b3fd0da1c2" providerId="LiveId" clId="{CA55B536-A616-4108-B0CF-706411334FFF}" dt="2020-12-01T13:01:58.811" v="755" actId="20577"/>
          <ac:spMkLst>
            <pc:docMk/>
            <pc:sldMk cId="4021403600" sldId="1056"/>
            <ac:spMk id="8" creationId="{E5705FC4-4637-4A62-B76C-B33CF8680281}"/>
          </ac:spMkLst>
        </pc:spChg>
      </pc:sldChg>
      <pc:sldChg chg="addSp modSp add del">
        <pc:chgData name="Doug McWhinnie" userId="e65900b3fd0da1c2" providerId="LiveId" clId="{CA55B536-A616-4108-B0CF-706411334FFF}" dt="2020-12-01T10:34:26.870" v="598" actId="2696"/>
        <pc:sldMkLst>
          <pc:docMk/>
          <pc:sldMk cId="3910252549" sldId="1057"/>
        </pc:sldMkLst>
        <pc:picChg chg="add mod">
          <ac:chgData name="Doug McWhinnie" userId="e65900b3fd0da1c2" providerId="LiveId" clId="{CA55B536-A616-4108-B0CF-706411334FFF}" dt="2020-11-30T09:33:44.669" v="567" actId="962"/>
          <ac:picMkLst>
            <pc:docMk/>
            <pc:sldMk cId="3910252549" sldId="1057"/>
            <ac:picMk id="4" creationId="{204F1A1A-FE42-4935-AD41-5379ED425F1C}"/>
          </ac:picMkLst>
        </pc:picChg>
      </pc:sldChg>
      <pc:sldChg chg="addSp delSp modSp add">
        <pc:chgData name="Doug McWhinnie" userId="e65900b3fd0da1c2" providerId="LiveId" clId="{CA55B536-A616-4108-B0CF-706411334FFF}" dt="2020-12-01T10:33:59" v="597" actId="1076"/>
        <pc:sldMkLst>
          <pc:docMk/>
          <pc:sldMk cId="2592812237" sldId="1058"/>
        </pc:sldMkLst>
        <pc:spChg chg="del">
          <ac:chgData name="Doug McWhinnie" userId="e65900b3fd0da1c2" providerId="LiveId" clId="{CA55B536-A616-4108-B0CF-706411334FFF}" dt="2020-12-01T10:33:43.744" v="593"/>
          <ac:spMkLst>
            <pc:docMk/>
            <pc:sldMk cId="2592812237" sldId="1058"/>
            <ac:spMk id="2" creationId="{E72421C5-51C6-4F2C-968F-D48C110577EE}"/>
          </ac:spMkLst>
        </pc:spChg>
        <pc:spChg chg="add mod">
          <ac:chgData name="Doug McWhinnie" userId="e65900b3fd0da1c2" providerId="LiveId" clId="{CA55B536-A616-4108-B0CF-706411334FFF}" dt="2020-12-01T10:33:46.781" v="594" actId="14100"/>
          <ac:spMkLst>
            <pc:docMk/>
            <pc:sldMk cId="2592812237" sldId="1058"/>
            <ac:spMk id="4" creationId="{520A21B3-6AFE-4624-8AD2-1CE7DD58EBE3}"/>
          </ac:spMkLst>
        </pc:spChg>
        <pc:picChg chg="add mod">
          <ac:chgData name="Doug McWhinnie" userId="e65900b3fd0da1c2" providerId="LiveId" clId="{CA55B536-A616-4108-B0CF-706411334FFF}" dt="2020-12-01T10:33:59" v="597" actId="1076"/>
          <ac:picMkLst>
            <pc:docMk/>
            <pc:sldMk cId="2592812237" sldId="1058"/>
            <ac:picMk id="3" creationId="{C82E8696-FE62-40CB-9169-B4A2D2774C04}"/>
          </ac:picMkLst>
        </pc:picChg>
      </pc:sldChg>
      <pc:sldChg chg="add ord">
        <pc:chgData name="Doug McWhinnie" userId="e65900b3fd0da1c2" providerId="LiveId" clId="{CA55B536-A616-4108-B0CF-706411334FFF}" dt="2020-12-01T10:37:32.802" v="601"/>
        <pc:sldMkLst>
          <pc:docMk/>
          <pc:sldMk cId="2502973767" sldId="1059"/>
        </pc:sldMkLst>
      </pc:sldChg>
      <pc:sldChg chg="addSp delSp modSp add">
        <pc:chgData name="Doug McWhinnie" userId="e65900b3fd0da1c2" providerId="LiveId" clId="{CA55B536-A616-4108-B0CF-706411334FFF}" dt="2020-12-01T12:03:00.312" v="653" actId="1076"/>
        <pc:sldMkLst>
          <pc:docMk/>
          <pc:sldMk cId="810188505" sldId="1060"/>
        </pc:sldMkLst>
        <pc:spChg chg="mod">
          <ac:chgData name="Doug McWhinnie" userId="e65900b3fd0da1c2" providerId="LiveId" clId="{CA55B536-A616-4108-B0CF-706411334FFF}" dt="2020-12-01T11:54:37.049" v="643" actId="14100"/>
          <ac:spMkLst>
            <pc:docMk/>
            <pc:sldMk cId="810188505" sldId="1060"/>
            <ac:spMk id="2" creationId="{8EB26F51-5D4A-41B5-8DA2-2CFC85AD994F}"/>
          </ac:spMkLst>
        </pc:spChg>
        <pc:spChg chg="del">
          <ac:chgData name="Doug McWhinnie" userId="e65900b3fd0da1c2" providerId="LiveId" clId="{CA55B536-A616-4108-B0CF-706411334FFF}" dt="2020-12-01T11:59:54.869" v="644"/>
          <ac:spMkLst>
            <pc:docMk/>
            <pc:sldMk cId="810188505" sldId="1060"/>
            <ac:spMk id="3" creationId="{06AD4613-8A48-4ADB-BE11-52A8F530A83C}"/>
          </ac:spMkLst>
        </pc:spChg>
        <pc:picChg chg="add mod">
          <ac:chgData name="Doug McWhinnie" userId="e65900b3fd0da1c2" providerId="LiveId" clId="{CA55B536-A616-4108-B0CF-706411334FFF}" dt="2020-12-01T12:02:52.503" v="651" actId="1076"/>
          <ac:picMkLst>
            <pc:docMk/>
            <pc:sldMk cId="810188505" sldId="1060"/>
            <ac:picMk id="3074" creationId="{DBD49AEE-1FCF-40BD-884A-807C7309DD08}"/>
          </ac:picMkLst>
        </pc:picChg>
        <pc:picChg chg="add mod">
          <ac:chgData name="Doug McWhinnie" userId="e65900b3fd0da1c2" providerId="LiveId" clId="{CA55B536-A616-4108-B0CF-706411334FFF}" dt="2020-12-01T12:03:00.312" v="653" actId="1076"/>
          <ac:picMkLst>
            <pc:docMk/>
            <pc:sldMk cId="810188505" sldId="1060"/>
            <ac:picMk id="3076" creationId="{FE749BE8-9261-413C-BB09-67348367F34A}"/>
          </ac:picMkLst>
        </pc:picChg>
      </pc:sldChg>
      <pc:sldChg chg="add del">
        <pc:chgData name="Doug McWhinnie" userId="e65900b3fd0da1c2" providerId="LiveId" clId="{CA55B536-A616-4108-B0CF-706411334FFF}" dt="2020-12-01T12:08:29.548" v="660" actId="2696"/>
        <pc:sldMkLst>
          <pc:docMk/>
          <pc:sldMk cId="3544396384" sldId="1061"/>
        </pc:sldMkLst>
      </pc:sldChg>
      <pc:sldChg chg="add del">
        <pc:chgData name="Doug McWhinnie" userId="e65900b3fd0da1c2" providerId="LiveId" clId="{CA55B536-A616-4108-B0CF-706411334FFF}" dt="2020-12-01T12:08:29.552" v="661" actId="2696"/>
        <pc:sldMkLst>
          <pc:docMk/>
          <pc:sldMk cId="528609604" sldId="1062"/>
        </pc:sldMkLst>
      </pc:sldChg>
      <pc:sldChg chg="add del">
        <pc:chgData name="Doug McWhinnie" userId="e65900b3fd0da1c2" providerId="LiveId" clId="{CA55B536-A616-4108-B0CF-706411334FFF}" dt="2020-12-01T12:08:29.556" v="662" actId="2696"/>
        <pc:sldMkLst>
          <pc:docMk/>
          <pc:sldMk cId="2560994987" sldId="1063"/>
        </pc:sldMkLst>
      </pc:sldChg>
      <pc:sldChg chg="add ord">
        <pc:chgData name="Doug McWhinnie" userId="e65900b3fd0da1c2" providerId="LiveId" clId="{CA55B536-A616-4108-B0CF-706411334FFF}" dt="2020-12-01T12:07:43.377" v="657"/>
        <pc:sldMkLst>
          <pc:docMk/>
          <pc:sldMk cId="768769898" sldId="1064"/>
        </pc:sldMkLst>
      </pc:sldChg>
      <pc:sldChg chg="add del">
        <pc:chgData name="Doug McWhinnie" userId="e65900b3fd0da1c2" providerId="LiveId" clId="{CA55B536-A616-4108-B0CF-706411334FFF}" dt="2020-12-01T12:08:29.559" v="663" actId="2696"/>
        <pc:sldMkLst>
          <pc:docMk/>
          <pc:sldMk cId="1668763115" sldId="1065"/>
        </pc:sldMkLst>
      </pc:sldChg>
      <pc:sldChg chg="add del">
        <pc:chgData name="Doug McWhinnie" userId="e65900b3fd0da1c2" providerId="LiveId" clId="{CA55B536-A616-4108-B0CF-706411334FFF}" dt="2020-12-01T12:08:29.570" v="664" actId="2696"/>
        <pc:sldMkLst>
          <pc:docMk/>
          <pc:sldMk cId="1078509517" sldId="1066"/>
        </pc:sldMkLst>
      </pc:sldChg>
      <pc:sldChg chg="add del">
        <pc:chgData name="Doug McWhinnie" userId="e65900b3fd0da1c2" providerId="LiveId" clId="{CA55B536-A616-4108-B0CF-706411334FFF}" dt="2020-12-01T12:08:29.574" v="665" actId="2696"/>
        <pc:sldMkLst>
          <pc:docMk/>
          <pc:sldMk cId="3741277812" sldId="1067"/>
        </pc:sldMkLst>
      </pc:sldChg>
      <pc:sldChg chg="add del">
        <pc:chgData name="Doug McWhinnie" userId="e65900b3fd0da1c2" providerId="LiveId" clId="{CA55B536-A616-4108-B0CF-706411334FFF}" dt="2020-12-01T12:08:29.577" v="666" actId="2696"/>
        <pc:sldMkLst>
          <pc:docMk/>
          <pc:sldMk cId="4223879695" sldId="1068"/>
        </pc:sldMkLst>
      </pc:sldChg>
      <pc:sldChg chg="add del">
        <pc:chgData name="Doug McWhinnie" userId="e65900b3fd0da1c2" providerId="LiveId" clId="{CA55B536-A616-4108-B0CF-706411334FFF}" dt="2020-12-01T12:08:29.590" v="667" actId="2696"/>
        <pc:sldMkLst>
          <pc:docMk/>
          <pc:sldMk cId="490329741" sldId="1069"/>
        </pc:sldMkLst>
      </pc:sldChg>
      <pc:sldChg chg="add del">
        <pc:chgData name="Doug McWhinnie" userId="e65900b3fd0da1c2" providerId="LiveId" clId="{CA55B536-A616-4108-B0CF-706411334FFF}" dt="2020-12-01T12:08:29.593" v="668" actId="2696"/>
        <pc:sldMkLst>
          <pc:docMk/>
          <pc:sldMk cId="960142604" sldId="1070"/>
        </pc:sldMkLst>
      </pc:sldChg>
      <pc:sldChg chg="add ord">
        <pc:chgData name="Doug McWhinnie" userId="e65900b3fd0da1c2" providerId="LiveId" clId="{CA55B536-A616-4108-B0CF-706411334FFF}" dt="2020-12-01T12:08:34.095" v="669"/>
        <pc:sldMkLst>
          <pc:docMk/>
          <pc:sldMk cId="2731986979" sldId="1071"/>
        </pc:sldMkLst>
      </pc:sldChg>
      <pc:sldChg chg="add del">
        <pc:chgData name="Doug McWhinnie" userId="e65900b3fd0da1c2" providerId="LiveId" clId="{CA55B536-A616-4108-B0CF-706411334FFF}" dt="2020-12-01T12:10:26.142" v="676" actId="2696"/>
        <pc:sldMkLst>
          <pc:docMk/>
          <pc:sldMk cId="4231890600" sldId="1072"/>
        </pc:sldMkLst>
      </pc:sldChg>
      <pc:sldChg chg="add ord">
        <pc:chgData name="Doug McWhinnie" userId="e65900b3fd0da1c2" providerId="LiveId" clId="{CA55B536-A616-4108-B0CF-706411334FFF}" dt="2020-12-01T12:08:59.759" v="671"/>
        <pc:sldMkLst>
          <pc:docMk/>
          <pc:sldMk cId="152596359" sldId="1073"/>
        </pc:sldMkLst>
      </pc:sldChg>
      <pc:sldChg chg="add ord">
        <pc:chgData name="Doug McWhinnie" userId="e65900b3fd0da1c2" providerId="LiveId" clId="{CA55B536-A616-4108-B0CF-706411334FFF}" dt="2020-12-01T12:09:31.635" v="673"/>
        <pc:sldMkLst>
          <pc:docMk/>
          <pc:sldMk cId="3894540014" sldId="1074"/>
        </pc:sldMkLst>
      </pc:sldChg>
      <pc:sldChg chg="add ord">
        <pc:chgData name="Doug McWhinnie" userId="e65900b3fd0da1c2" providerId="LiveId" clId="{CA55B536-A616-4108-B0CF-706411334FFF}" dt="2020-12-01T12:10:07.044" v="674"/>
        <pc:sldMkLst>
          <pc:docMk/>
          <pc:sldMk cId="2579400810" sldId="1075"/>
        </pc:sldMkLst>
      </pc:sldChg>
      <pc:sldChg chg="add del">
        <pc:chgData name="Doug McWhinnie" userId="e65900b3fd0da1c2" providerId="LiveId" clId="{CA55B536-A616-4108-B0CF-706411334FFF}" dt="2020-12-01T12:10:26.145" v="677" actId="2696"/>
        <pc:sldMkLst>
          <pc:docMk/>
          <pc:sldMk cId="3358636200" sldId="1076"/>
        </pc:sldMkLst>
      </pc:sldChg>
      <pc:sldChg chg="add del">
        <pc:chgData name="Doug McWhinnie" userId="e65900b3fd0da1c2" providerId="LiveId" clId="{CA55B536-A616-4108-B0CF-706411334FFF}" dt="2020-12-01T12:10:38.564" v="678" actId="2696"/>
        <pc:sldMkLst>
          <pc:docMk/>
          <pc:sldMk cId="1302543672" sldId="1077"/>
        </pc:sldMkLst>
      </pc:sldChg>
      <pc:sldChg chg="add ord">
        <pc:chgData name="Doug McWhinnie" userId="e65900b3fd0da1c2" providerId="LiveId" clId="{CA55B536-A616-4108-B0CF-706411334FFF}" dt="2020-12-01T12:10:51.467" v="679"/>
        <pc:sldMkLst>
          <pc:docMk/>
          <pc:sldMk cId="1949139617" sldId="1078"/>
        </pc:sldMkLst>
      </pc:sldChg>
      <pc:sldChg chg="add del">
        <pc:chgData name="Doug McWhinnie" userId="e65900b3fd0da1c2" providerId="LiveId" clId="{CA55B536-A616-4108-B0CF-706411334FFF}" dt="2020-12-01T12:14:12.834" v="682" actId="2696"/>
        <pc:sldMkLst>
          <pc:docMk/>
          <pc:sldMk cId="2403941207" sldId="1079"/>
        </pc:sldMkLst>
      </pc:sldChg>
      <pc:sldChg chg="add del">
        <pc:chgData name="Doug McWhinnie" userId="e65900b3fd0da1c2" providerId="LiveId" clId="{CA55B536-A616-4108-B0CF-706411334FFF}" dt="2020-12-01T12:14:32.578" v="683" actId="2696"/>
        <pc:sldMkLst>
          <pc:docMk/>
          <pc:sldMk cId="742055603" sldId="1080"/>
        </pc:sldMkLst>
      </pc:sldChg>
      <pc:sldChg chg="add del">
        <pc:chgData name="Doug McWhinnie" userId="e65900b3fd0da1c2" providerId="LiveId" clId="{CA55B536-A616-4108-B0CF-706411334FFF}" dt="2020-12-01T12:14:32.580" v="684" actId="2696"/>
        <pc:sldMkLst>
          <pc:docMk/>
          <pc:sldMk cId="1550127703" sldId="1081"/>
        </pc:sldMkLst>
      </pc:sldChg>
      <pc:sldChg chg="add del">
        <pc:chgData name="Doug McWhinnie" userId="e65900b3fd0da1c2" providerId="LiveId" clId="{CA55B536-A616-4108-B0CF-706411334FFF}" dt="2020-12-01T12:15:29.097" v="686" actId="2696"/>
        <pc:sldMkLst>
          <pc:docMk/>
          <pc:sldMk cId="4291377472" sldId="1082"/>
        </pc:sldMkLst>
      </pc:sldChg>
      <pc:sldChg chg="add del">
        <pc:chgData name="Doug McWhinnie" userId="e65900b3fd0da1c2" providerId="LiveId" clId="{CA55B536-A616-4108-B0CF-706411334FFF}" dt="2020-12-01T12:15:29.099" v="687" actId="2696"/>
        <pc:sldMkLst>
          <pc:docMk/>
          <pc:sldMk cId="3070867858" sldId="1083"/>
        </pc:sldMkLst>
      </pc:sldChg>
      <pc:sldChg chg="add del">
        <pc:chgData name="Doug McWhinnie" userId="e65900b3fd0da1c2" providerId="LiveId" clId="{CA55B536-A616-4108-B0CF-706411334FFF}" dt="2020-12-01T12:15:35.441" v="688" actId="2696"/>
        <pc:sldMkLst>
          <pc:docMk/>
          <pc:sldMk cId="3341974338" sldId="1084"/>
        </pc:sldMkLst>
      </pc:sldChg>
      <pc:sldChg chg="add del">
        <pc:chgData name="Doug McWhinnie" userId="e65900b3fd0da1c2" providerId="LiveId" clId="{CA55B536-A616-4108-B0CF-706411334FFF}" dt="2020-12-01T12:16:31.929" v="691" actId="2696"/>
        <pc:sldMkLst>
          <pc:docMk/>
          <pc:sldMk cId="207899708" sldId="1085"/>
        </pc:sldMkLst>
      </pc:sldChg>
      <pc:sldChg chg="add del">
        <pc:chgData name="Doug McWhinnie" userId="e65900b3fd0da1c2" providerId="LiveId" clId="{CA55B536-A616-4108-B0CF-706411334FFF}" dt="2020-12-01T12:16:31.931" v="692" actId="2696"/>
        <pc:sldMkLst>
          <pc:docMk/>
          <pc:sldMk cId="2223201796" sldId="1086"/>
        </pc:sldMkLst>
      </pc:sldChg>
      <pc:sldChg chg="add del">
        <pc:chgData name="Doug McWhinnie" userId="e65900b3fd0da1c2" providerId="LiveId" clId="{CA55B536-A616-4108-B0CF-706411334FFF}" dt="2020-12-01T12:17:18.305" v="693" actId="2696"/>
        <pc:sldMkLst>
          <pc:docMk/>
          <pc:sldMk cId="527559040" sldId="1087"/>
        </pc:sldMkLst>
      </pc:sldChg>
      <pc:sldChg chg="add del">
        <pc:chgData name="Doug McWhinnie" userId="e65900b3fd0da1c2" providerId="LiveId" clId="{CA55B536-A616-4108-B0CF-706411334FFF}" dt="2020-12-01T12:17:18.307" v="694" actId="2696"/>
        <pc:sldMkLst>
          <pc:docMk/>
          <pc:sldMk cId="2283411386" sldId="1088"/>
        </pc:sldMkLst>
      </pc:sldChg>
      <pc:sldChg chg="add del">
        <pc:chgData name="Doug McWhinnie" userId="e65900b3fd0da1c2" providerId="LiveId" clId="{CA55B536-A616-4108-B0CF-706411334FFF}" dt="2020-12-01T12:17:18.310" v="695" actId="2696"/>
        <pc:sldMkLst>
          <pc:docMk/>
          <pc:sldMk cId="2235780568" sldId="1089"/>
        </pc:sldMkLst>
      </pc:sldChg>
      <pc:sldChg chg="add del">
        <pc:chgData name="Doug McWhinnie" userId="e65900b3fd0da1c2" providerId="LiveId" clId="{CA55B536-A616-4108-B0CF-706411334FFF}" dt="2020-12-01T12:17:18.313" v="696" actId="2696"/>
        <pc:sldMkLst>
          <pc:docMk/>
          <pc:sldMk cId="1759498" sldId="1090"/>
        </pc:sldMkLst>
      </pc:sldChg>
      <pc:sldChg chg="add del">
        <pc:chgData name="Doug McWhinnie" userId="e65900b3fd0da1c2" providerId="LiveId" clId="{CA55B536-A616-4108-B0CF-706411334FFF}" dt="2020-12-01T12:17:18.314" v="697" actId="2696"/>
        <pc:sldMkLst>
          <pc:docMk/>
          <pc:sldMk cId="171832047" sldId="1091"/>
        </pc:sldMkLst>
      </pc:sldChg>
      <pc:sldChg chg="add del">
        <pc:chgData name="Doug McWhinnie" userId="e65900b3fd0da1c2" providerId="LiveId" clId="{CA55B536-A616-4108-B0CF-706411334FFF}" dt="2020-12-01T12:17:18.316" v="698" actId="2696"/>
        <pc:sldMkLst>
          <pc:docMk/>
          <pc:sldMk cId="827235981" sldId="1092"/>
        </pc:sldMkLst>
      </pc:sldChg>
      <pc:sldChg chg="modSp add ord">
        <pc:chgData name="Doug McWhinnie" userId="e65900b3fd0da1c2" providerId="LiveId" clId="{CA55B536-A616-4108-B0CF-706411334FFF}" dt="2020-12-01T13:05:43.546" v="861" actId="20577"/>
        <pc:sldMkLst>
          <pc:docMk/>
          <pc:sldMk cId="2426260121" sldId="1093"/>
        </pc:sldMkLst>
        <pc:spChg chg="mod">
          <ac:chgData name="Doug McWhinnie" userId="e65900b3fd0da1c2" providerId="LiveId" clId="{CA55B536-A616-4108-B0CF-706411334FFF}" dt="2020-12-01T13:05:43.546" v="861" actId="20577"/>
          <ac:spMkLst>
            <pc:docMk/>
            <pc:sldMk cId="2426260121" sldId="1093"/>
            <ac:spMk id="4" creationId="{00000000-0000-0000-0000-000000000000}"/>
          </ac:spMkLst>
        </pc:spChg>
      </pc:sldChg>
      <pc:sldChg chg="add del">
        <pc:chgData name="Doug McWhinnie" userId="e65900b3fd0da1c2" providerId="LiveId" clId="{CA55B536-A616-4108-B0CF-706411334FFF}" dt="2020-12-01T12:18:20.621" v="719" actId="2696"/>
        <pc:sldMkLst>
          <pc:docMk/>
          <pc:sldMk cId="3135851140" sldId="1094"/>
        </pc:sldMkLst>
      </pc:sldChg>
      <pc:sldChg chg="add del">
        <pc:chgData name="Doug McWhinnie" userId="e65900b3fd0da1c2" providerId="LiveId" clId="{CA55B536-A616-4108-B0CF-706411334FFF}" dt="2020-12-01T12:18:20.623" v="720" actId="2696"/>
        <pc:sldMkLst>
          <pc:docMk/>
          <pc:sldMk cId="4093293371" sldId="1095"/>
        </pc:sldMkLst>
      </pc:sldChg>
      <pc:sldChg chg="add del">
        <pc:chgData name="Doug McWhinnie" userId="e65900b3fd0da1c2" providerId="LiveId" clId="{CA55B536-A616-4108-B0CF-706411334FFF}" dt="2020-12-01T12:18:20.625" v="721" actId="2696"/>
        <pc:sldMkLst>
          <pc:docMk/>
          <pc:sldMk cId="1327188906" sldId="1096"/>
        </pc:sldMkLst>
      </pc:sldChg>
      <pc:sldChg chg="addSp delSp modSp add">
        <pc:chgData name="Doug McWhinnie" userId="e65900b3fd0da1c2" providerId="LiveId" clId="{CA55B536-A616-4108-B0CF-706411334FFF}" dt="2020-12-01T13:01:18.622" v="742" actId="1076"/>
        <pc:sldMkLst>
          <pc:docMk/>
          <pc:sldMk cId="3321286952" sldId="1097"/>
        </pc:sldMkLst>
        <pc:spChg chg="add del mod">
          <ac:chgData name="Doug McWhinnie" userId="e65900b3fd0da1c2" providerId="LiveId" clId="{CA55B536-A616-4108-B0CF-706411334FFF}" dt="2020-12-01T12:19:48.817" v="730"/>
          <ac:spMkLst>
            <pc:docMk/>
            <pc:sldMk cId="3321286952" sldId="1097"/>
            <ac:spMk id="3" creationId="{73295441-383F-43A9-A525-3A9BB8273748}"/>
          </ac:spMkLst>
        </pc:spChg>
        <pc:spChg chg="add del mod">
          <ac:chgData name="Doug McWhinnie" userId="e65900b3fd0da1c2" providerId="LiveId" clId="{CA55B536-A616-4108-B0CF-706411334FFF}" dt="2020-12-01T12:20:45.914" v="740"/>
          <ac:spMkLst>
            <pc:docMk/>
            <pc:sldMk cId="3321286952" sldId="1097"/>
            <ac:spMk id="5" creationId="{10E2D4E7-8A81-4FD0-A963-30A4A565431C}"/>
          </ac:spMkLst>
        </pc:spChg>
        <pc:spChg chg="add del mod">
          <ac:chgData name="Doug McWhinnie" userId="e65900b3fd0da1c2" providerId="LiveId" clId="{CA55B536-A616-4108-B0CF-706411334FFF}" dt="2020-12-01T12:19:53.176" v="731"/>
          <ac:spMkLst>
            <pc:docMk/>
            <pc:sldMk cId="3321286952" sldId="1097"/>
            <ac:spMk id="6" creationId="{0688C1AF-5C8B-4794-9E92-011D4A95F112}"/>
          </ac:spMkLst>
        </pc:spChg>
        <pc:picChg chg="mod">
          <ac:chgData name="Doug McWhinnie" userId="e65900b3fd0da1c2" providerId="LiveId" clId="{CA55B536-A616-4108-B0CF-706411334FFF}" dt="2020-12-01T12:18:54.355" v="725" actId="1076"/>
          <ac:picMkLst>
            <pc:docMk/>
            <pc:sldMk cId="3321286952" sldId="1097"/>
            <ac:picMk id="2" creationId="{6F10AD79-8CF6-4424-9354-D71FADAA5E61}"/>
          </ac:picMkLst>
        </pc:picChg>
        <pc:picChg chg="add mod">
          <ac:chgData name="Doug McWhinnie" userId="e65900b3fd0da1c2" providerId="LiveId" clId="{CA55B536-A616-4108-B0CF-706411334FFF}" dt="2020-12-01T13:01:18.622" v="742" actId="1076"/>
          <ac:picMkLst>
            <pc:docMk/>
            <pc:sldMk cId="3321286952" sldId="1097"/>
            <ac:picMk id="4" creationId="{C0CD2E44-5E32-4E35-AE6A-88102E3B0F36}"/>
          </ac:picMkLst>
        </pc:picChg>
      </pc:sldChg>
      <pc:sldChg chg="add">
        <pc:chgData name="Doug McWhinnie" userId="e65900b3fd0da1c2" providerId="LiveId" clId="{CA55B536-A616-4108-B0CF-706411334FFF}" dt="2020-12-01T12:07:27.557" v="655"/>
        <pc:sldMkLst>
          <pc:docMk/>
          <pc:sldMk cId="3242414399" sldId="1098"/>
        </pc:sldMkLst>
      </pc:sldChg>
    </pc:docChg>
  </pc:docChgLst>
  <pc:docChgLst>
    <pc:chgData name="Doug McWhinnie" userId="e65900b3fd0da1c2" providerId="LiveId" clId="{B79D7560-556E-422C-92B2-3550D8398D70}"/>
    <pc:docChg chg="undo redo custSel addSld delSld modSld sldOrd modMainMaster">
      <pc:chgData name="Doug McWhinnie" userId="e65900b3fd0da1c2" providerId="LiveId" clId="{B79D7560-556E-422C-92B2-3550D8398D70}" dt="2020-09-07T13:59:56.873" v="17849"/>
      <pc:docMkLst>
        <pc:docMk/>
      </pc:docMkLst>
      <pc:sldChg chg="del">
        <pc:chgData name="Doug McWhinnie" userId="e65900b3fd0da1c2" providerId="LiveId" clId="{B79D7560-556E-422C-92B2-3550D8398D70}" dt="2020-07-19T10:06:27.539" v="117" actId="2696"/>
        <pc:sldMkLst>
          <pc:docMk/>
          <pc:sldMk cId="0" sldId="260"/>
        </pc:sldMkLst>
      </pc:sldChg>
      <pc:sldChg chg="del">
        <pc:chgData name="Doug McWhinnie" userId="e65900b3fd0da1c2" providerId="LiveId" clId="{B79D7560-556E-422C-92B2-3550D8398D70}" dt="2020-07-19T10:06:27.540" v="118" actId="2696"/>
        <pc:sldMkLst>
          <pc:docMk/>
          <pc:sldMk cId="0" sldId="262"/>
        </pc:sldMkLst>
      </pc:sldChg>
      <pc:sldChg chg="del">
        <pc:chgData name="Doug McWhinnie" userId="e65900b3fd0da1c2" providerId="LiveId" clId="{B79D7560-556E-422C-92B2-3550D8398D70}" dt="2020-07-19T10:06:27.544" v="121" actId="2696"/>
        <pc:sldMkLst>
          <pc:docMk/>
          <pc:sldMk cId="0" sldId="268"/>
        </pc:sldMkLst>
      </pc:sldChg>
      <pc:sldChg chg="del">
        <pc:chgData name="Doug McWhinnie" userId="e65900b3fd0da1c2" providerId="LiveId" clId="{B79D7560-556E-422C-92B2-3550D8398D70}" dt="2020-07-19T10:06:42.687" v="132" actId="2696"/>
        <pc:sldMkLst>
          <pc:docMk/>
          <pc:sldMk cId="0" sldId="275"/>
        </pc:sldMkLst>
      </pc:sldChg>
      <pc:sldChg chg="addSp delSp modSp del">
        <pc:chgData name="Doug McWhinnie" userId="e65900b3fd0da1c2" providerId="LiveId" clId="{B79D7560-556E-422C-92B2-3550D8398D70}" dt="2020-08-02T18:59:42.448" v="3989" actId="2696"/>
        <pc:sldMkLst>
          <pc:docMk/>
          <pc:sldMk cId="1505267911" sldId="280"/>
        </pc:sldMkLst>
        <pc:spChg chg="mod">
          <ac:chgData name="Doug McWhinnie" userId="e65900b3fd0da1c2" providerId="LiveId" clId="{B79D7560-556E-422C-92B2-3550D8398D70}" dt="2020-07-19T10:03:14.742" v="105" actId="20577"/>
          <ac:spMkLst>
            <pc:docMk/>
            <pc:sldMk cId="1505267911" sldId="280"/>
            <ac:spMk id="2" creationId="{00000000-0000-0000-0000-000000000000}"/>
          </ac:spMkLst>
        </pc:spChg>
        <pc:spChg chg="add del mod">
          <ac:chgData name="Doug McWhinnie" userId="e65900b3fd0da1c2" providerId="LiveId" clId="{B79D7560-556E-422C-92B2-3550D8398D70}" dt="2020-07-19T10:03:20.358" v="106"/>
          <ac:spMkLst>
            <pc:docMk/>
            <pc:sldMk cId="1505267911" sldId="280"/>
            <ac:spMk id="6" creationId="{67F249F3-D465-48F4-8D28-582278C6975D}"/>
          </ac:spMkLst>
        </pc:spChg>
        <pc:picChg chg="mod">
          <ac:chgData name="Doug McWhinnie" userId="e65900b3fd0da1c2" providerId="LiveId" clId="{B79D7560-556E-422C-92B2-3550D8398D70}" dt="2020-07-19T10:01:23.936" v="62" actId="1076"/>
          <ac:picMkLst>
            <pc:docMk/>
            <pc:sldMk cId="1505267911" sldId="280"/>
            <ac:picMk id="5" creationId="{E6CE4553-A712-4336-8587-6001D501185B}"/>
          </ac:picMkLst>
        </pc:picChg>
        <pc:picChg chg="del">
          <ac:chgData name="Doug McWhinnie" userId="e65900b3fd0da1c2" providerId="LiveId" clId="{B79D7560-556E-422C-92B2-3550D8398D70}" dt="2020-07-19T10:01:10.468" v="61"/>
          <ac:picMkLst>
            <pc:docMk/>
            <pc:sldMk cId="1505267911" sldId="280"/>
            <ac:picMk id="8" creationId="{42F85A50-CFB9-4F44-9C30-A015D789448E}"/>
          </ac:picMkLst>
        </pc:picChg>
      </pc:sldChg>
      <pc:sldChg chg="del">
        <pc:chgData name="Doug McWhinnie" userId="e65900b3fd0da1c2" providerId="LiveId" clId="{B79D7560-556E-422C-92B2-3550D8398D70}" dt="2020-07-19T10:06:27.526" v="110" actId="2696"/>
        <pc:sldMkLst>
          <pc:docMk/>
          <pc:sldMk cId="1314874309" sldId="281"/>
        </pc:sldMkLst>
      </pc:sldChg>
      <pc:sldChg chg="del">
        <pc:chgData name="Doug McWhinnie" userId="e65900b3fd0da1c2" providerId="LiveId" clId="{B79D7560-556E-422C-92B2-3550D8398D70}" dt="2020-07-19T10:06:27.528" v="111" actId="2696"/>
        <pc:sldMkLst>
          <pc:docMk/>
          <pc:sldMk cId="4234913599" sldId="282"/>
        </pc:sldMkLst>
      </pc:sldChg>
      <pc:sldChg chg="del">
        <pc:chgData name="Doug McWhinnie" userId="e65900b3fd0da1c2" providerId="LiveId" clId="{B79D7560-556E-422C-92B2-3550D8398D70}" dt="2020-07-19T10:06:46.392" v="138" actId="2696"/>
        <pc:sldMkLst>
          <pc:docMk/>
          <pc:sldMk cId="2683251910" sldId="283"/>
        </pc:sldMkLst>
      </pc:sldChg>
      <pc:sldChg chg="del">
        <pc:chgData name="Doug McWhinnie" userId="e65900b3fd0da1c2" providerId="LiveId" clId="{B79D7560-556E-422C-92B2-3550D8398D70}" dt="2020-07-19T10:06:27.547" v="123" actId="2696"/>
        <pc:sldMkLst>
          <pc:docMk/>
          <pc:sldMk cId="2915577438" sldId="286"/>
        </pc:sldMkLst>
      </pc:sldChg>
      <pc:sldChg chg="del">
        <pc:chgData name="Doug McWhinnie" userId="e65900b3fd0da1c2" providerId="LiveId" clId="{B79D7560-556E-422C-92B2-3550D8398D70}" dt="2020-07-19T10:06:27.545" v="122" actId="2696"/>
        <pc:sldMkLst>
          <pc:docMk/>
          <pc:sldMk cId="1377401759" sldId="307"/>
        </pc:sldMkLst>
      </pc:sldChg>
      <pc:sldChg chg="del">
        <pc:chgData name="Doug McWhinnie" userId="e65900b3fd0da1c2" providerId="LiveId" clId="{B79D7560-556E-422C-92B2-3550D8398D70}" dt="2020-07-19T10:06:42.690" v="135" actId="2696"/>
        <pc:sldMkLst>
          <pc:docMk/>
          <pc:sldMk cId="2818257716" sldId="308"/>
        </pc:sldMkLst>
      </pc:sldChg>
      <pc:sldChg chg="del">
        <pc:chgData name="Doug McWhinnie" userId="e65900b3fd0da1c2" providerId="LiveId" clId="{B79D7560-556E-422C-92B2-3550D8398D70}" dt="2020-07-19T10:06:42.684" v="130" actId="2696"/>
        <pc:sldMkLst>
          <pc:docMk/>
          <pc:sldMk cId="1802783021" sldId="315"/>
        </pc:sldMkLst>
      </pc:sldChg>
      <pc:sldChg chg="del">
        <pc:chgData name="Doug McWhinnie" userId="e65900b3fd0da1c2" providerId="LiveId" clId="{B79D7560-556E-422C-92B2-3550D8398D70}" dt="2020-07-19T10:06:42.686" v="131" actId="2696"/>
        <pc:sldMkLst>
          <pc:docMk/>
          <pc:sldMk cId="1700482726" sldId="316"/>
        </pc:sldMkLst>
      </pc:sldChg>
      <pc:sldChg chg="del">
        <pc:chgData name="Doug McWhinnie" userId="e65900b3fd0da1c2" providerId="LiveId" clId="{B79D7560-556E-422C-92B2-3550D8398D70}" dt="2020-07-19T10:06:27.549" v="125" actId="2696"/>
        <pc:sldMkLst>
          <pc:docMk/>
          <pc:sldMk cId="3835922239" sldId="318"/>
        </pc:sldMkLst>
      </pc:sldChg>
      <pc:sldChg chg="del">
        <pc:chgData name="Doug McWhinnie" userId="e65900b3fd0da1c2" providerId="LiveId" clId="{B79D7560-556E-422C-92B2-3550D8398D70}" dt="2020-07-19T10:06:42.691" v="136" actId="2696"/>
        <pc:sldMkLst>
          <pc:docMk/>
          <pc:sldMk cId="2470667834" sldId="319"/>
        </pc:sldMkLst>
      </pc:sldChg>
      <pc:sldChg chg="del">
        <pc:chgData name="Doug McWhinnie" userId="e65900b3fd0da1c2" providerId="LiveId" clId="{B79D7560-556E-422C-92B2-3550D8398D70}" dt="2020-07-19T10:06:27.548" v="124" actId="2696"/>
        <pc:sldMkLst>
          <pc:docMk/>
          <pc:sldMk cId="3459833577" sldId="322"/>
        </pc:sldMkLst>
      </pc:sldChg>
      <pc:sldChg chg="del">
        <pc:chgData name="Doug McWhinnie" userId="e65900b3fd0da1c2" providerId="LiveId" clId="{B79D7560-556E-422C-92B2-3550D8398D70}" dt="2020-07-19T10:06:42.688" v="133" actId="2696"/>
        <pc:sldMkLst>
          <pc:docMk/>
          <pc:sldMk cId="1436222827" sldId="325"/>
        </pc:sldMkLst>
      </pc:sldChg>
      <pc:sldChg chg="del">
        <pc:chgData name="Doug McWhinnie" userId="e65900b3fd0da1c2" providerId="LiveId" clId="{B79D7560-556E-422C-92B2-3550D8398D70}" dt="2020-07-19T10:06:27.533" v="114" actId="2696"/>
        <pc:sldMkLst>
          <pc:docMk/>
          <pc:sldMk cId="3668681720" sldId="327"/>
        </pc:sldMkLst>
      </pc:sldChg>
      <pc:sldChg chg="del">
        <pc:chgData name="Doug McWhinnie" userId="e65900b3fd0da1c2" providerId="LiveId" clId="{B79D7560-556E-422C-92B2-3550D8398D70}" dt="2020-07-19T10:06:42.689" v="134" actId="2696"/>
        <pc:sldMkLst>
          <pc:docMk/>
          <pc:sldMk cId="1708597349" sldId="330"/>
        </pc:sldMkLst>
      </pc:sldChg>
      <pc:sldChg chg="modSp add">
        <pc:chgData name="Doug McWhinnie" userId="e65900b3fd0da1c2" providerId="LiveId" clId="{B79D7560-556E-422C-92B2-3550D8398D70}" dt="2020-09-07T09:24:09.074" v="17817" actId="1076"/>
        <pc:sldMkLst>
          <pc:docMk/>
          <pc:sldMk cId="635697589" sldId="334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35697589" sldId="334"/>
            <ac:spMk id="2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9:21:24.959" v="17786" actId="1076"/>
          <ac:spMkLst>
            <pc:docMk/>
            <pc:sldMk cId="635697589" sldId="334"/>
            <ac:spMk id="3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9:23:00.659" v="17804" actId="1076"/>
          <ac:spMkLst>
            <pc:docMk/>
            <pc:sldMk cId="635697589" sldId="334"/>
            <ac:spMk id="10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9:23:26.603" v="17809" actId="1076"/>
          <ac:spMkLst>
            <pc:docMk/>
            <pc:sldMk cId="635697589" sldId="334"/>
            <ac:spMk id="11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9:24:09.074" v="17817" actId="1076"/>
          <ac:spMkLst>
            <pc:docMk/>
            <pc:sldMk cId="635697589" sldId="334"/>
            <ac:spMk id="12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9:22:00.042" v="17792" actId="1076"/>
          <ac:spMkLst>
            <pc:docMk/>
            <pc:sldMk cId="635697589" sldId="334"/>
            <ac:spMk id="13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9:23:32.347" v="17810" actId="1076"/>
          <ac:spMkLst>
            <pc:docMk/>
            <pc:sldMk cId="635697589" sldId="334"/>
            <ac:spMk id="14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9:22:10.974" v="17794" actId="1076"/>
          <ac:spMkLst>
            <pc:docMk/>
            <pc:sldMk cId="635697589" sldId="334"/>
            <ac:spMk id="15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9:23:41.138" v="17812" actId="1076"/>
          <ac:spMkLst>
            <pc:docMk/>
            <pc:sldMk cId="635697589" sldId="334"/>
            <ac:spMk id="16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9:23:04.239" v="17805" actId="1076"/>
          <ac:spMkLst>
            <pc:docMk/>
            <pc:sldMk cId="635697589" sldId="334"/>
            <ac:spMk id="17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9:23:58.602" v="17814" actId="1076"/>
          <ac:spMkLst>
            <pc:docMk/>
            <pc:sldMk cId="635697589" sldId="334"/>
            <ac:spMk id="18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9:23:38.943" v="17811" actId="1076"/>
          <ac:spMkLst>
            <pc:docMk/>
            <pc:sldMk cId="635697589" sldId="334"/>
            <ac:spMk id="19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9:22:18.316" v="17796" actId="14100"/>
          <ac:spMkLst>
            <pc:docMk/>
            <pc:sldMk cId="635697589" sldId="334"/>
            <ac:spMk id="20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9:23:44.583" v="17813" actId="1076"/>
          <ac:spMkLst>
            <pc:docMk/>
            <pc:sldMk cId="635697589" sldId="334"/>
            <ac:spMk id="21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9:24:05.654" v="17816" actId="14100"/>
          <ac:spMkLst>
            <pc:docMk/>
            <pc:sldMk cId="635697589" sldId="334"/>
            <ac:spMk id="22" creationId="{00000000-0000-0000-0000-000000000000}"/>
          </ac:spMkLst>
        </pc:spChg>
      </pc:sldChg>
      <pc:sldChg chg="del">
        <pc:chgData name="Doug McWhinnie" userId="e65900b3fd0da1c2" providerId="LiveId" clId="{B79D7560-556E-422C-92B2-3550D8398D70}" dt="2020-07-19T10:06:27.541" v="119" actId="2696"/>
        <pc:sldMkLst>
          <pc:docMk/>
          <pc:sldMk cId="2129462729" sldId="338"/>
        </pc:sldMkLst>
      </pc:sldChg>
      <pc:sldChg chg="modSp add">
        <pc:chgData name="Doug McWhinnie" userId="e65900b3fd0da1c2" providerId="LiveId" clId="{B79D7560-556E-422C-92B2-3550D8398D70}" dt="2020-09-07T08:19:53.364" v="17305"/>
        <pc:sldMkLst>
          <pc:docMk/>
          <pc:sldMk cId="2180178997" sldId="338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180178997" sldId="338"/>
            <ac:spMk id="4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180178997" sldId="338"/>
            <ac:spMk id="7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180178997" sldId="338"/>
            <ac:spMk id="10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180178997" sldId="338"/>
            <ac:spMk id="11" creationId="{00000000-0000-0000-0000-000000000000}"/>
          </ac:spMkLst>
        </pc:sp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2180178997" sldId="338"/>
            <ac:picMk id="6" creationId="{00000000-0000-0000-0000-000000000000}"/>
          </ac:picMkLst>
        </pc:picChg>
      </pc:sldChg>
      <pc:sldChg chg="del">
        <pc:chgData name="Doug McWhinnie" userId="e65900b3fd0da1c2" providerId="LiveId" clId="{B79D7560-556E-422C-92B2-3550D8398D70}" dt="2020-07-19T10:06:27.537" v="116" actId="2696"/>
        <pc:sldMkLst>
          <pc:docMk/>
          <pc:sldMk cId="3925140069" sldId="346"/>
        </pc:sldMkLst>
      </pc:sldChg>
      <pc:sldChg chg="modSp add ord">
        <pc:chgData name="Doug McWhinnie" userId="e65900b3fd0da1c2" providerId="LiveId" clId="{B79D7560-556E-422C-92B2-3550D8398D70}" dt="2020-09-07T08:19:53.364" v="17305"/>
        <pc:sldMkLst>
          <pc:docMk/>
          <pc:sldMk cId="4084139649" sldId="352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4084139649" sldId="352"/>
            <ac:spMk id="3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4084139649" sldId="352"/>
            <ac:spMk id="4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4084139649" sldId="352"/>
            <ac:spMk id="5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4084139649" sldId="352"/>
            <ac:spMk id="6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4084139649" sldId="352"/>
            <ac:spMk id="7" creationId="{00000000-0000-0000-0000-000000000000}"/>
          </ac:spMkLst>
        </pc:sp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4084139649" sldId="352"/>
            <ac:picMk id="70660" creationId="{00000000-0000-0000-0000-000000000000}"/>
          </ac:picMkLst>
        </pc:picChg>
      </pc:sldChg>
      <pc:sldChg chg="modSp add ord">
        <pc:chgData name="Doug McWhinnie" userId="e65900b3fd0da1c2" providerId="LiveId" clId="{B79D7560-556E-422C-92B2-3550D8398D70}" dt="2020-09-07T09:25:38.764" v="17824" actId="1076"/>
        <pc:sldMkLst>
          <pc:docMk/>
          <pc:sldMk cId="1579156022" sldId="353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9156022" sldId="353"/>
            <ac:spMk id="3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9156022" sldId="353"/>
            <ac:spMk id="4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9156022" sldId="353"/>
            <ac:spMk id="5" creationId="{00000000-0000-0000-0000-000000000000}"/>
          </ac:spMkLst>
        </pc:sp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1579156022" sldId="353"/>
            <ac:picMk id="6" creationId="{00000000-0000-0000-0000-000000000000}"/>
          </ac:picMkLst>
        </pc:picChg>
        <pc:picChg chg="mod">
          <ac:chgData name="Doug McWhinnie" userId="e65900b3fd0da1c2" providerId="LiveId" clId="{B79D7560-556E-422C-92B2-3550D8398D70}" dt="2020-09-07T09:25:34.716" v="17822" actId="1076"/>
          <ac:picMkLst>
            <pc:docMk/>
            <pc:sldMk cId="1579156022" sldId="353"/>
            <ac:picMk id="8" creationId="{00000000-0000-0000-0000-000000000000}"/>
          </ac:picMkLst>
        </pc:picChg>
        <pc:picChg chg="mod">
          <ac:chgData name="Doug McWhinnie" userId="e65900b3fd0da1c2" providerId="LiveId" clId="{B79D7560-556E-422C-92B2-3550D8398D70}" dt="2020-09-07T09:25:36.840" v="17823" actId="1076"/>
          <ac:picMkLst>
            <pc:docMk/>
            <pc:sldMk cId="1579156022" sldId="353"/>
            <ac:picMk id="9" creationId="{00000000-0000-0000-0000-000000000000}"/>
          </ac:picMkLst>
        </pc:picChg>
        <pc:picChg chg="mod">
          <ac:chgData name="Doug McWhinnie" userId="e65900b3fd0da1c2" providerId="LiveId" clId="{B79D7560-556E-422C-92B2-3550D8398D70}" dt="2020-09-07T09:25:38.764" v="17824" actId="1076"/>
          <ac:picMkLst>
            <pc:docMk/>
            <pc:sldMk cId="1579156022" sldId="353"/>
            <ac:picMk id="238594" creationId="{00000000-0000-0000-0000-000000000000}"/>
          </ac:picMkLst>
        </pc:picChg>
      </pc:sldChg>
      <pc:sldChg chg="del">
        <pc:chgData name="Doug McWhinnie" userId="e65900b3fd0da1c2" providerId="LiveId" clId="{B79D7560-556E-422C-92B2-3550D8398D70}" dt="2020-07-19T10:06:42.683" v="129" actId="2696"/>
        <pc:sldMkLst>
          <pc:docMk/>
          <pc:sldMk cId="1505374089" sldId="365"/>
        </pc:sldMkLst>
      </pc:sldChg>
      <pc:sldChg chg="modSp add del ord">
        <pc:chgData name="Doug McWhinnie" userId="e65900b3fd0da1c2" providerId="LiveId" clId="{B79D7560-556E-422C-92B2-3550D8398D70}" dt="2020-08-23T10:00:16.157" v="16666" actId="2696"/>
        <pc:sldMkLst>
          <pc:docMk/>
          <pc:sldMk cId="1824985474" sldId="380"/>
        </pc:sldMkLst>
        <pc:spChg chg="mod">
          <ac:chgData name="Doug McWhinnie" userId="e65900b3fd0da1c2" providerId="LiveId" clId="{B79D7560-556E-422C-92B2-3550D8398D70}" dt="2020-08-18T16:56:51.853" v="16506" actId="207"/>
          <ac:spMkLst>
            <pc:docMk/>
            <pc:sldMk cId="1824985474" sldId="380"/>
            <ac:spMk id="4" creationId="{00000000-0000-0000-0000-000000000000}"/>
          </ac:spMkLst>
        </pc:spChg>
        <pc:spChg chg="mod">
          <ac:chgData name="Doug McWhinnie" userId="e65900b3fd0da1c2" providerId="LiveId" clId="{B79D7560-556E-422C-92B2-3550D8398D70}" dt="2020-08-18T16:56:38.971" v="16505" actId="207"/>
          <ac:spMkLst>
            <pc:docMk/>
            <pc:sldMk cId="1824985474" sldId="380"/>
            <ac:spMk id="5" creationId="{00000000-0000-0000-0000-000000000000}"/>
          </ac:spMkLst>
        </pc:spChg>
        <pc:spChg chg="mod">
          <ac:chgData name="Doug McWhinnie" userId="e65900b3fd0da1c2" providerId="LiveId" clId="{B79D7560-556E-422C-92B2-3550D8398D70}" dt="2020-08-15T18:32:04.987" v="13405" actId="20577"/>
          <ac:spMkLst>
            <pc:docMk/>
            <pc:sldMk cId="1824985474" sldId="380"/>
            <ac:spMk id="7" creationId="{00000000-0000-0000-0000-000000000000}"/>
          </ac:spMkLst>
        </pc:spChg>
        <pc:spChg chg="mod">
          <ac:chgData name="Doug McWhinnie" userId="e65900b3fd0da1c2" providerId="LiveId" clId="{B79D7560-556E-422C-92B2-3550D8398D70}" dt="2020-08-15T18:31:48.249" v="13386" actId="20577"/>
          <ac:spMkLst>
            <pc:docMk/>
            <pc:sldMk cId="1824985474" sldId="380"/>
            <ac:spMk id="8" creationId="{00000000-0000-0000-0000-000000000000}"/>
          </ac:spMkLst>
        </pc:spChg>
        <pc:spChg chg="mod">
          <ac:chgData name="Doug McWhinnie" userId="e65900b3fd0da1c2" providerId="LiveId" clId="{B79D7560-556E-422C-92B2-3550D8398D70}" dt="2020-08-03T08:05:33.979" v="3998" actId="20577"/>
          <ac:spMkLst>
            <pc:docMk/>
            <pc:sldMk cId="1824985474" sldId="380"/>
            <ac:spMk id="11" creationId="{00000000-0000-0000-0000-000000000000}"/>
          </ac:spMkLst>
        </pc:spChg>
      </pc:sldChg>
      <pc:sldChg chg="del">
        <pc:chgData name="Doug McWhinnie" userId="e65900b3fd0da1c2" providerId="LiveId" clId="{B79D7560-556E-422C-92B2-3550D8398D70}" dt="2020-07-19T10:06:27.532" v="113" actId="2696"/>
        <pc:sldMkLst>
          <pc:docMk/>
          <pc:sldMk cId="2810039230" sldId="390"/>
        </pc:sldMkLst>
      </pc:sldChg>
      <pc:sldChg chg="add del">
        <pc:chgData name="Doug McWhinnie" userId="e65900b3fd0da1c2" providerId="LiveId" clId="{B79D7560-556E-422C-92B2-3550D8398D70}" dt="2020-08-09T09:12:46.087" v="9593" actId="2696"/>
        <pc:sldMkLst>
          <pc:docMk/>
          <pc:sldMk cId="4288801672" sldId="404"/>
        </pc:sldMkLst>
      </pc:sldChg>
      <pc:sldChg chg="add del">
        <pc:chgData name="Doug McWhinnie" userId="e65900b3fd0da1c2" providerId="LiveId" clId="{B79D7560-556E-422C-92B2-3550D8398D70}" dt="2020-08-09T09:12:46.089" v="9594" actId="2696"/>
        <pc:sldMkLst>
          <pc:docMk/>
          <pc:sldMk cId="1787656820" sldId="405"/>
        </pc:sldMkLst>
      </pc:sldChg>
      <pc:sldChg chg="del">
        <pc:chgData name="Doug McWhinnie" userId="e65900b3fd0da1c2" providerId="LiveId" clId="{B79D7560-556E-422C-92B2-3550D8398D70}" dt="2020-07-19T10:06:27.542" v="120" actId="2696"/>
        <pc:sldMkLst>
          <pc:docMk/>
          <pc:sldMk cId="1336529409" sldId="612"/>
        </pc:sldMkLst>
      </pc:sldChg>
      <pc:sldChg chg="add del">
        <pc:chgData name="Doug McWhinnie" userId="e65900b3fd0da1c2" providerId="LiveId" clId="{B79D7560-556E-422C-92B2-3550D8398D70}" dt="2020-08-09T09:12:46.090" v="9595" actId="2696"/>
        <pc:sldMkLst>
          <pc:docMk/>
          <pc:sldMk cId="1567594435" sldId="741"/>
        </pc:sldMkLst>
      </pc:sldChg>
      <pc:sldChg chg="addSp delSp modSp add ord">
        <pc:chgData name="Doug McWhinnie" userId="e65900b3fd0da1c2" providerId="LiveId" clId="{B79D7560-556E-422C-92B2-3550D8398D70}" dt="2020-09-07T08:19:53.364" v="17305"/>
        <pc:sldMkLst>
          <pc:docMk/>
          <pc:sldMk cId="1485214949" sldId="743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485214949" sldId="743"/>
            <ac:spMk id="2" creationId="{00000000-0000-0000-0000-000000000000}"/>
          </ac:spMkLst>
        </pc:spChg>
        <pc:spChg chg="add del mod">
          <ac:chgData name="Doug McWhinnie" userId="e65900b3fd0da1c2" providerId="LiveId" clId="{B79D7560-556E-422C-92B2-3550D8398D70}" dt="2020-09-07T08:19:53.364" v="17305"/>
          <ac:spMkLst>
            <pc:docMk/>
            <pc:sldMk cId="1485214949" sldId="743"/>
            <ac:spMk id="3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485214949" sldId="743"/>
            <ac:spMk id="4" creationId="{2C6E61C3-9EF5-475F-A213-E464EF4CD41F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485214949" sldId="743"/>
            <ac:spMk id="5" creationId="{B34F58A1-39AC-4FCE-9AEE-FA567FD42327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485214949" sldId="743"/>
            <ac:spMk id="9" creationId="{D16CE6EF-682D-4D27-846C-099660F947EA}"/>
          </ac:spMkLst>
        </pc:spChg>
        <pc:spChg chg="add del mod">
          <ac:chgData name="Doug McWhinnie" userId="e65900b3fd0da1c2" providerId="LiveId" clId="{B79D7560-556E-422C-92B2-3550D8398D70}" dt="2020-08-09T09:29:03.952" v="9969"/>
          <ac:spMkLst>
            <pc:docMk/>
            <pc:sldMk cId="1485214949" sldId="743"/>
            <ac:spMk id="11" creationId="{BEF73E05-F64D-45E0-BDFC-045B2F9FEE7F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485214949" sldId="743"/>
            <ac:spMk id="14" creationId="{C950CDF5-3E12-40C5-9040-0B108D025817}"/>
          </ac:spMkLst>
        </pc:sp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1485214949" sldId="743"/>
            <ac:picMk id="6" creationId="{145BD805-211A-482F-B093-0B404F95220C}"/>
          </ac:picMkLst>
        </pc:pic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1485214949" sldId="743"/>
            <ac:picMk id="7" creationId="{A09FF11C-118F-46DA-8610-3DE15374C52C}"/>
          </ac:picMkLst>
        </pc:picChg>
        <pc:picChg chg="add del mod">
          <ac:chgData name="Doug McWhinnie" userId="e65900b3fd0da1c2" providerId="LiveId" clId="{B79D7560-556E-422C-92B2-3550D8398D70}" dt="2020-08-09T09:07:53.338" v="9517"/>
          <ac:picMkLst>
            <pc:docMk/>
            <pc:sldMk cId="1485214949" sldId="743"/>
            <ac:picMk id="8" creationId="{93059EED-4898-4F68-843E-66230EDCE1CE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1485214949" sldId="743"/>
            <ac:picMk id="10" creationId="{19912975-1CAB-401F-801E-876B19B0BB98}"/>
          </ac:picMkLst>
        </pc:picChg>
        <pc:picChg chg="add del mod">
          <ac:chgData name="Doug McWhinnie" userId="e65900b3fd0da1c2" providerId="LiveId" clId="{B79D7560-556E-422C-92B2-3550D8398D70}" dt="2020-08-09T09:29:06.461" v="9973"/>
          <ac:picMkLst>
            <pc:docMk/>
            <pc:sldMk cId="1485214949" sldId="743"/>
            <ac:picMk id="2050" creationId="{9C297B93-0E23-4479-ACBA-FEC80224A390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1485214949" sldId="743"/>
            <ac:picMk id="2052" creationId="{082298D3-3996-428F-B6F5-D8061058A2ED}"/>
          </ac:picMkLst>
        </pc:picChg>
      </pc:sldChg>
      <pc:sldChg chg="modSp add ord">
        <pc:chgData name="Doug McWhinnie" userId="e65900b3fd0da1c2" providerId="LiveId" clId="{B79D7560-556E-422C-92B2-3550D8398D70}" dt="2020-09-07T08:19:53.364" v="17305"/>
        <pc:sldMkLst>
          <pc:docMk/>
          <pc:sldMk cId="3378845239" sldId="744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378845239" sldId="744"/>
            <ac:spMk id="2" creationId="{BCC373BF-ADEF-4459-A0CD-D096B5A64A69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378845239" sldId="744"/>
            <ac:spMk id="7" creationId="{31C42721-F540-40EB-BF12-9A024E231D1A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378845239" sldId="744"/>
            <ac:spMk id="12" creationId="{032A0585-1841-42EE-ABA8-758B4A5E6259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378845239" sldId="744"/>
            <ac:spMk id="13" creationId="{15ABAB3F-1FB3-40E9-8907-E9DADA563778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378845239" sldId="744"/>
            <ac:spMk id="14" creationId="{6A847C58-8938-45E9-A3FB-D18234DFA15E}"/>
          </ac:spMkLst>
        </pc:sp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3378845239" sldId="744"/>
            <ac:picMk id="4" creationId="{B055AAE4-60AE-4625-96BE-AE9999A5B2C2}"/>
          </ac:picMkLst>
        </pc:pic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3378845239" sldId="744"/>
            <ac:picMk id="6" creationId="{50F89288-EFBB-4F39-AB5D-460CAF54752B}"/>
          </ac:picMkLst>
        </pc:picChg>
      </pc:sldChg>
      <pc:sldChg chg="del">
        <pc:chgData name="Doug McWhinnie" userId="e65900b3fd0da1c2" providerId="LiveId" clId="{B79D7560-556E-422C-92B2-3550D8398D70}" dt="2020-07-19T10:06:27.535" v="115" actId="2696"/>
        <pc:sldMkLst>
          <pc:docMk/>
          <pc:sldMk cId="2266871910" sldId="750"/>
        </pc:sldMkLst>
      </pc:sldChg>
      <pc:sldChg chg="del">
        <pc:chgData name="Doug McWhinnie" userId="e65900b3fd0da1c2" providerId="LiveId" clId="{B79D7560-556E-422C-92B2-3550D8398D70}" dt="2020-07-19T10:06:27.531" v="112" actId="2696"/>
        <pc:sldMkLst>
          <pc:docMk/>
          <pc:sldMk cId="983530390" sldId="766"/>
        </pc:sldMkLst>
      </pc:sldChg>
      <pc:sldChg chg="del">
        <pc:chgData name="Doug McWhinnie" userId="e65900b3fd0da1c2" providerId="LiveId" clId="{B79D7560-556E-422C-92B2-3550D8398D70}" dt="2020-07-19T10:06:42.680" v="127" actId="2696"/>
        <pc:sldMkLst>
          <pc:docMk/>
          <pc:sldMk cId="634257597" sldId="938"/>
        </pc:sldMkLst>
      </pc:sldChg>
      <pc:sldChg chg="del">
        <pc:chgData name="Doug McWhinnie" userId="e65900b3fd0da1c2" providerId="LiveId" clId="{B79D7560-556E-422C-92B2-3550D8398D70}" dt="2020-07-19T10:06:42.682" v="128" actId="2696"/>
        <pc:sldMkLst>
          <pc:docMk/>
          <pc:sldMk cId="4183779305" sldId="939"/>
        </pc:sldMkLst>
      </pc:sldChg>
      <pc:sldChg chg="del">
        <pc:chgData name="Doug McWhinnie" userId="e65900b3fd0da1c2" providerId="LiveId" clId="{B79D7560-556E-422C-92B2-3550D8398D70}" dt="2020-07-19T10:06:27.523" v="109" actId="2696"/>
        <pc:sldMkLst>
          <pc:docMk/>
          <pc:sldMk cId="584217549" sldId="941"/>
        </pc:sldMkLst>
      </pc:sldChg>
      <pc:sldChg chg="del">
        <pc:chgData name="Doug McWhinnie" userId="e65900b3fd0da1c2" providerId="LiveId" clId="{B79D7560-556E-422C-92B2-3550D8398D70}" dt="2020-07-19T10:06:27.551" v="126" actId="2696"/>
        <pc:sldMkLst>
          <pc:docMk/>
          <pc:sldMk cId="495330696" sldId="942"/>
        </pc:sldMkLst>
      </pc:sldChg>
      <pc:sldChg chg="del">
        <pc:chgData name="Doug McWhinnie" userId="e65900b3fd0da1c2" providerId="LiveId" clId="{B79D7560-556E-422C-92B2-3550D8398D70}" dt="2020-07-19T10:06:42.691" v="137" actId="2696"/>
        <pc:sldMkLst>
          <pc:docMk/>
          <pc:sldMk cId="2588594068" sldId="943"/>
        </pc:sldMkLst>
      </pc:sldChg>
      <pc:sldChg chg="addSp delSp modSp ord">
        <pc:chgData name="Doug McWhinnie" userId="e65900b3fd0da1c2" providerId="LiveId" clId="{B79D7560-556E-422C-92B2-3550D8398D70}" dt="2020-09-07T08:52:50.394" v="17722" actId="1076"/>
        <pc:sldMkLst>
          <pc:docMk/>
          <pc:sldMk cId="64701102" sldId="944"/>
        </pc:sldMkLst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64701102" sldId="944"/>
            <ac:spMk id="2" creationId="{4C9445F8-C2AF-46BD-87DD-1845B10ED609}"/>
          </ac:spMkLst>
        </pc:spChg>
        <pc:spChg chg="add del mod">
          <ac:chgData name="Doug McWhinnie" userId="e65900b3fd0da1c2" providerId="LiveId" clId="{B79D7560-556E-422C-92B2-3550D8398D70}" dt="2020-08-07T07:59:53.142" v="6488"/>
          <ac:spMkLst>
            <pc:docMk/>
            <pc:sldMk cId="64701102" sldId="944"/>
            <ac:spMk id="3" creationId="{831005BC-9E44-42B0-8FA1-F02AD2E19165}"/>
          </ac:spMkLst>
        </pc:spChg>
        <pc:spChg chg="add del mod">
          <ac:chgData name="Doug McWhinnie" userId="e65900b3fd0da1c2" providerId="LiveId" clId="{B79D7560-556E-422C-92B2-3550D8398D70}" dt="2020-08-05T12:41:39.235" v="5534"/>
          <ac:spMkLst>
            <pc:docMk/>
            <pc:sldMk cId="64701102" sldId="944"/>
            <ac:spMk id="3" creationId="{98768F6C-460D-4F30-BF77-7B93A2A2DB63}"/>
          </ac:spMkLst>
        </pc:spChg>
        <pc:spChg chg="add del mod">
          <ac:chgData name="Doug McWhinnie" userId="e65900b3fd0da1c2" providerId="LiveId" clId="{B79D7560-556E-422C-92B2-3550D8398D70}" dt="2020-07-27T10:11:26.362" v="2606"/>
          <ac:spMkLst>
            <pc:docMk/>
            <pc:sldMk cId="64701102" sldId="944"/>
            <ac:spMk id="4" creationId="{66C2889E-63D0-481E-8B92-C177C29B82FE}"/>
          </ac:spMkLst>
        </pc:spChg>
        <pc:spChg chg="add del mod">
          <ac:chgData name="Doug McWhinnie" userId="e65900b3fd0da1c2" providerId="LiveId" clId="{B79D7560-556E-422C-92B2-3550D8398D70}" dt="2020-08-05T12:42:07.087" v="5537"/>
          <ac:spMkLst>
            <pc:docMk/>
            <pc:sldMk cId="64701102" sldId="944"/>
            <ac:spMk id="4" creationId="{8DE3AA65-5850-4497-9118-A2E8AED4E2A6}"/>
          </ac:spMkLst>
        </pc:spChg>
        <pc:spChg chg="add del mod">
          <ac:chgData name="Doug McWhinnie" userId="e65900b3fd0da1c2" providerId="LiveId" clId="{B79D7560-556E-422C-92B2-3550D8398D70}" dt="2020-08-07T09:25:38.506" v="6772"/>
          <ac:spMkLst>
            <pc:docMk/>
            <pc:sldMk cId="64701102" sldId="944"/>
            <ac:spMk id="4" creationId="{F1F25753-47E6-4C7B-B8DE-CDE28D2F4A69}"/>
          </ac:spMkLst>
        </pc:spChg>
        <pc:spChg chg="add mod">
          <ac:chgData name="Doug McWhinnie" userId="e65900b3fd0da1c2" providerId="LiveId" clId="{B79D7560-556E-422C-92B2-3550D8398D70}" dt="2020-09-07T08:52:50.394" v="17722" actId="1076"/>
          <ac:spMkLst>
            <pc:docMk/>
            <pc:sldMk cId="64701102" sldId="944"/>
            <ac:spMk id="5" creationId="{03AF0449-FE27-4CE9-BF34-8AE99C92A559}"/>
          </ac:spMkLst>
        </pc:spChg>
        <pc:spChg chg="add del mod">
          <ac:chgData name="Doug McWhinnie" userId="e65900b3fd0da1c2" providerId="LiveId" clId="{B79D7560-556E-422C-92B2-3550D8398D70}" dt="2020-08-07T07:59:58.488" v="6489"/>
          <ac:spMkLst>
            <pc:docMk/>
            <pc:sldMk cId="64701102" sldId="944"/>
            <ac:spMk id="7" creationId="{A69EC626-A820-4603-8071-004CEA319611}"/>
          </ac:spMkLst>
        </pc:spChg>
        <pc:spChg chg="add del mod">
          <ac:chgData name="Doug McWhinnie" userId="e65900b3fd0da1c2" providerId="LiveId" clId="{B79D7560-556E-422C-92B2-3550D8398D70}" dt="2020-08-05T12:47:00.735" v="5559"/>
          <ac:spMkLst>
            <pc:docMk/>
            <pc:sldMk cId="64701102" sldId="944"/>
            <ac:spMk id="9" creationId="{FB220ECD-FE2D-4157-99CB-FC7925867C78}"/>
          </ac:spMkLst>
        </pc:spChg>
        <pc:spChg chg="add del mod">
          <ac:chgData name="Doug McWhinnie" userId="e65900b3fd0da1c2" providerId="LiveId" clId="{B79D7560-556E-422C-92B2-3550D8398D70}" dt="2020-08-07T07:59:42.250" v="6486"/>
          <ac:spMkLst>
            <pc:docMk/>
            <pc:sldMk cId="64701102" sldId="944"/>
            <ac:spMk id="10" creationId="{B01B37C8-0A41-4347-A3DD-CF9C0210FE2A}"/>
          </ac:spMkLst>
        </pc:spChg>
        <pc:picChg chg="add del mod">
          <ac:chgData name="Doug McWhinnie" userId="e65900b3fd0da1c2" providerId="LiveId" clId="{B79D7560-556E-422C-92B2-3550D8398D70}" dt="2020-08-07T07:59:36.848" v="6485"/>
          <ac:picMkLst>
            <pc:docMk/>
            <pc:sldMk cId="64701102" sldId="944"/>
            <ac:picMk id="6" creationId="{5E8F94B3-0628-4309-BEEC-AC07AE9D2C1A}"/>
          </ac:picMkLst>
        </pc:picChg>
        <pc:picChg chg="add del mod">
          <ac:chgData name="Doug McWhinnie" userId="e65900b3fd0da1c2" providerId="LiveId" clId="{B79D7560-556E-422C-92B2-3550D8398D70}" dt="2020-08-07T07:59:34.320" v="6484"/>
          <ac:picMkLst>
            <pc:docMk/>
            <pc:sldMk cId="64701102" sldId="944"/>
            <ac:picMk id="8" creationId="{0ABD5227-4B42-46B6-AEDF-43DA8429A8CE}"/>
          </ac:picMkLst>
        </pc:picChg>
        <pc:picChg chg="add del mod">
          <ac:chgData name="Doug McWhinnie" userId="e65900b3fd0da1c2" providerId="LiveId" clId="{B79D7560-556E-422C-92B2-3550D8398D70}" dt="2020-08-07T08:21:36.554" v="6497"/>
          <ac:picMkLst>
            <pc:docMk/>
            <pc:sldMk cId="64701102" sldId="944"/>
            <ac:picMk id="9" creationId="{3114907E-F000-44C1-A182-DF8B42D221B4}"/>
          </ac:picMkLst>
        </pc:picChg>
        <pc:picChg chg="add del mod">
          <ac:chgData name="Doug McWhinnie" userId="e65900b3fd0da1c2" providerId="LiveId" clId="{B79D7560-556E-422C-92B2-3550D8398D70}" dt="2020-08-05T12:46:56.382" v="5558"/>
          <ac:picMkLst>
            <pc:docMk/>
            <pc:sldMk cId="64701102" sldId="944"/>
            <ac:picMk id="1026" creationId="{3EE7A480-9303-4398-B3CF-E30111C08372}"/>
          </ac:picMkLst>
        </pc:picChg>
        <pc:picChg chg="add mod">
          <ac:chgData name="Doug McWhinnie" userId="e65900b3fd0da1c2" providerId="LiveId" clId="{B79D7560-556E-422C-92B2-3550D8398D70}" dt="2020-09-07T08:52:26.386" v="17717" actId="14100"/>
          <ac:picMkLst>
            <pc:docMk/>
            <pc:sldMk cId="64701102" sldId="944"/>
            <ac:picMk id="2050" creationId="{6E8A8FD1-04DD-4696-8283-B939CD129659}"/>
          </ac:picMkLst>
        </pc:picChg>
        <pc:picChg chg="add mod">
          <ac:chgData name="Doug McWhinnie" userId="e65900b3fd0da1c2" providerId="LiveId" clId="{B79D7560-556E-422C-92B2-3550D8398D70}" dt="2020-09-07T08:52:29.855" v="17718" actId="14100"/>
          <ac:picMkLst>
            <pc:docMk/>
            <pc:sldMk cId="64701102" sldId="944"/>
            <ac:picMk id="2052" creationId="{45845AF6-AFE3-4B23-A4C5-A2AF5F70AC39}"/>
          </ac:picMkLst>
        </pc:picChg>
        <pc:picChg chg="add mod">
          <ac:chgData name="Doug McWhinnie" userId="e65900b3fd0da1c2" providerId="LiveId" clId="{B79D7560-556E-422C-92B2-3550D8398D70}" dt="2020-09-07T08:52:45.926" v="17721" actId="1076"/>
          <ac:picMkLst>
            <pc:docMk/>
            <pc:sldMk cId="64701102" sldId="944"/>
            <ac:picMk id="2054" creationId="{0BB96A2F-622E-41C6-A2A3-EEA3FA7FCEBB}"/>
          </ac:picMkLst>
        </pc:picChg>
        <pc:picChg chg="del mod">
          <ac:chgData name="Doug McWhinnie" userId="e65900b3fd0da1c2" providerId="LiveId" clId="{B79D7560-556E-422C-92B2-3550D8398D70}" dt="2020-08-05T12:42:13.242" v="5539"/>
          <ac:picMkLst>
            <pc:docMk/>
            <pc:sldMk cId="64701102" sldId="944"/>
            <ac:picMk id="3074" creationId="{CABEF274-3D89-4A90-A21C-7ADC2B726A71}"/>
          </ac:picMkLst>
        </pc:picChg>
        <pc:picChg chg="add del mod">
          <ac:chgData name="Doug McWhinnie" userId="e65900b3fd0da1c2" providerId="LiveId" clId="{B79D7560-556E-422C-92B2-3550D8398D70}" dt="2020-08-05T12:44:30.695" v="5542"/>
          <ac:picMkLst>
            <pc:docMk/>
            <pc:sldMk cId="64701102" sldId="944"/>
            <ac:picMk id="4098" creationId="{1D9B3E1D-EC46-4F0C-825E-F2584405A077}"/>
          </ac:picMkLst>
        </pc:picChg>
      </pc:sldChg>
      <pc:sldChg chg="addSp add del">
        <pc:chgData name="Doug McWhinnie" userId="e65900b3fd0da1c2" providerId="LiveId" clId="{B79D7560-556E-422C-92B2-3550D8398D70}" dt="2020-08-03T08:05:45.063" v="3999" actId="2696"/>
        <pc:sldMkLst>
          <pc:docMk/>
          <pc:sldMk cId="3691556733" sldId="945"/>
        </pc:sldMkLst>
        <pc:picChg chg="add">
          <ac:chgData name="Doug McWhinnie" userId="e65900b3fd0da1c2" providerId="LiveId" clId="{B79D7560-556E-422C-92B2-3550D8398D70}" dt="2020-07-19T10:05:33.757" v="108"/>
          <ac:picMkLst>
            <pc:docMk/>
            <pc:sldMk cId="3691556733" sldId="945"/>
            <ac:picMk id="3" creationId="{75955D49-77B9-4A47-A7A6-546832D08D57}"/>
          </ac:picMkLst>
        </pc:picChg>
      </pc:sldChg>
      <pc:sldChg chg="addSp modSp add ord">
        <pc:chgData name="Doug McWhinnie" userId="e65900b3fd0da1c2" providerId="LiveId" clId="{B79D7560-556E-422C-92B2-3550D8398D70}" dt="2020-09-07T08:19:53.364" v="17305"/>
        <pc:sldMkLst>
          <pc:docMk/>
          <pc:sldMk cId="2025666027" sldId="946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025666027" sldId="946"/>
            <ac:spMk id="2" creationId="{E4D2FD6A-0B39-43C6-AFA7-ADFD85CF9BEE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025666027" sldId="946"/>
            <ac:spMk id="4" creationId="{BD588FDF-408A-4065-BD7B-4F783D3B6F80}"/>
          </ac:spMkLst>
        </pc:sp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2025666027" sldId="946"/>
            <ac:picMk id="3" creationId="{AA9371A8-969B-42B6-9DD7-6EA0F761CC0C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2025666027" sldId="946"/>
            <ac:picMk id="3074" creationId="{BC963020-7F31-45F0-AA4D-1F522DB101BD}"/>
          </ac:picMkLst>
        </pc:picChg>
      </pc:sldChg>
      <pc:sldChg chg="addSp modSp add del">
        <pc:chgData name="Doug McWhinnie" userId="e65900b3fd0da1c2" providerId="LiveId" clId="{B79D7560-556E-422C-92B2-3550D8398D70}" dt="2020-08-18T10:18:16.853" v="16126" actId="2696"/>
        <pc:sldMkLst>
          <pc:docMk/>
          <pc:sldMk cId="1661022620" sldId="947"/>
        </pc:sldMkLst>
        <pc:picChg chg="add mod">
          <ac:chgData name="Doug McWhinnie" userId="e65900b3fd0da1c2" providerId="LiveId" clId="{B79D7560-556E-422C-92B2-3550D8398D70}" dt="2020-08-16T12:20:37.702" v="14343" actId="14100"/>
          <ac:picMkLst>
            <pc:docMk/>
            <pc:sldMk cId="1661022620" sldId="947"/>
            <ac:picMk id="3" creationId="{7060C38E-86ED-49C4-ABC5-9D277206B584}"/>
          </ac:picMkLst>
        </pc:picChg>
      </pc:sldChg>
      <pc:sldChg chg="addSp delSp modSp add ord">
        <pc:chgData name="Doug McWhinnie" userId="e65900b3fd0da1c2" providerId="LiveId" clId="{B79D7560-556E-422C-92B2-3550D8398D70}" dt="2020-09-07T08:33:04.449" v="17456" actId="1076"/>
        <pc:sldMkLst>
          <pc:docMk/>
          <pc:sldMk cId="3116316398" sldId="948"/>
        </pc:sldMkLst>
        <pc:spChg chg="del mod">
          <ac:chgData name="Doug McWhinnie" userId="e65900b3fd0da1c2" providerId="LiveId" clId="{B79D7560-556E-422C-92B2-3550D8398D70}" dt="2020-07-26T09:26:22.089" v="2050"/>
          <ac:spMkLst>
            <pc:docMk/>
            <pc:sldMk cId="3116316398" sldId="948"/>
            <ac:spMk id="2" creationId="{6AB88AE4-ABAB-4978-88D0-76D7BDF27C6E}"/>
          </ac:spMkLst>
        </pc:spChg>
        <pc:spChg chg="add mod">
          <ac:chgData name="Doug McWhinnie" userId="e65900b3fd0da1c2" providerId="LiveId" clId="{B79D7560-556E-422C-92B2-3550D8398D70}" dt="2020-09-07T08:33:04.449" v="17456" actId="1076"/>
          <ac:spMkLst>
            <pc:docMk/>
            <pc:sldMk cId="3116316398" sldId="948"/>
            <ac:spMk id="2" creationId="{7190D903-203E-4A20-9FBE-2B4E71A4969F}"/>
          </ac:spMkLst>
        </pc:spChg>
        <pc:spChg chg="add mod">
          <ac:chgData name="Doug McWhinnie" userId="e65900b3fd0da1c2" providerId="LiveId" clId="{B79D7560-556E-422C-92B2-3550D8398D70}" dt="2020-09-07T08:32:50.037" v="17453" actId="1076"/>
          <ac:spMkLst>
            <pc:docMk/>
            <pc:sldMk cId="3116316398" sldId="948"/>
            <ac:spMk id="5" creationId="{5A310BA4-6B3E-4ECF-B656-A8D906216349}"/>
          </ac:spMkLst>
        </pc:spChg>
        <pc:picChg chg="add mod">
          <ac:chgData name="Doug McWhinnie" userId="e65900b3fd0da1c2" providerId="LiveId" clId="{B79D7560-556E-422C-92B2-3550D8398D70}" dt="2020-09-07T08:32:58.385" v="17455" actId="1076"/>
          <ac:picMkLst>
            <pc:docMk/>
            <pc:sldMk cId="3116316398" sldId="948"/>
            <ac:picMk id="4" creationId="{856E5507-3F83-48FC-B243-E69A7BB3CCC7}"/>
          </ac:picMkLst>
        </pc:picChg>
      </pc:sldChg>
      <pc:sldChg chg="addSp delSp modSp add ord">
        <pc:chgData name="Doug McWhinnie" userId="e65900b3fd0da1c2" providerId="LiveId" clId="{B79D7560-556E-422C-92B2-3550D8398D70}" dt="2020-09-07T08:19:53.364" v="17305"/>
        <pc:sldMkLst>
          <pc:docMk/>
          <pc:sldMk cId="2991958333" sldId="949"/>
        </pc:sldMkLst>
        <pc:spChg chg="add del mod">
          <ac:chgData name="Doug McWhinnie" userId="e65900b3fd0da1c2" providerId="LiveId" clId="{B79D7560-556E-422C-92B2-3550D8398D70}" dt="2020-07-19T11:24:42.905" v="156"/>
          <ac:spMkLst>
            <pc:docMk/>
            <pc:sldMk cId="2991958333" sldId="949"/>
            <ac:spMk id="2" creationId="{00320DDE-08E9-4299-A9B0-F000C456819B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991958333" sldId="949"/>
            <ac:spMk id="2" creationId="{81B85D4C-01E2-4E24-8F57-BFE64720B352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991958333" sldId="949"/>
            <ac:spMk id="3" creationId="{4BDEDA1A-ABA5-4729-BC2E-990DCE672BCE}"/>
          </ac:spMkLst>
        </pc:spChg>
        <pc:spChg chg="add del mod">
          <ac:chgData name="Doug McWhinnie" userId="e65900b3fd0da1c2" providerId="LiveId" clId="{B79D7560-556E-422C-92B2-3550D8398D70}" dt="2020-07-19T11:54:28.754" v="420"/>
          <ac:spMkLst>
            <pc:docMk/>
            <pc:sldMk cId="2991958333" sldId="949"/>
            <ac:spMk id="5" creationId="{7759EC00-F734-413B-A404-946B6FA91008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991958333" sldId="949"/>
            <ac:spMk id="39" creationId="{701A8D51-A793-4C19-B7E8-2E1EDF96FA24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991958333" sldId="949"/>
            <ac:spMk id="42" creationId="{8CE95ED3-410A-4779-8077-324F9315C57A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991958333" sldId="949"/>
            <ac:spMk id="44" creationId="{2FB627E2-C3BD-4C92-B495-F461EAFAF587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991958333" sldId="949"/>
            <ac:spMk id="45" creationId="{C29189A0-410E-4025-BD2A-8145D441A5D4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991958333" sldId="949"/>
            <ac:spMk id="49" creationId="{69B8F32B-8146-4D01-A445-599DB6699047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991958333" sldId="949"/>
            <ac:spMk id="51" creationId="{1CA56701-236D-4C75-8CB3-0D7374A74986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991958333" sldId="949"/>
            <ac:spMk id="52" creationId="{61A20C64-110E-4ABB-9138-D62EA64DE243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991958333" sldId="949"/>
            <ac:spMk id="56" creationId="{310C206D-D2F7-4CFF-B24D-F7D6E84884BD}"/>
          </ac:spMkLst>
        </pc:spChg>
        <pc:spChg chg="add del">
          <ac:chgData name="Doug McWhinnie" userId="e65900b3fd0da1c2" providerId="LiveId" clId="{B79D7560-556E-422C-92B2-3550D8398D70}" dt="2020-07-19T11:53:08.913" v="409"/>
          <ac:spMkLst>
            <pc:docMk/>
            <pc:sldMk cId="2991958333" sldId="949"/>
            <ac:spMk id="62" creationId="{231CE514-2FE2-42EE-A481-39AFC6337004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991958333" sldId="949"/>
            <ac:spMk id="64" creationId="{63FC58E1-2419-4C0F-A8B9-00AC231BB2F5}"/>
          </ac:spMkLst>
        </pc:spChg>
        <pc:picChg chg="add del">
          <ac:chgData name="Doug McWhinnie" userId="e65900b3fd0da1c2" providerId="LiveId" clId="{B79D7560-556E-422C-92B2-3550D8398D70}" dt="2020-07-19T11:27:42.738" v="177"/>
          <ac:picMkLst>
            <pc:docMk/>
            <pc:sldMk cId="2991958333" sldId="949"/>
            <ac:picMk id="15" creationId="{451B1D86-2BE9-4FB1-A31F-09C3ADFBD66E}"/>
          </ac:picMkLst>
        </pc:picChg>
        <pc:picChg chg="add mod">
          <ac:chgData name="Doug McWhinnie" userId="e65900b3fd0da1c2" providerId="LiveId" clId="{B79D7560-556E-422C-92B2-3550D8398D70}" dt="2020-07-19T11:53:09.478" v="410" actId="571"/>
          <ac:picMkLst>
            <pc:docMk/>
            <pc:sldMk cId="2991958333" sldId="949"/>
            <ac:picMk id="61" creationId="{36A6C03A-C2B2-484D-B652-BDAE7E8FFB7C}"/>
          </ac:picMkLst>
        </pc:picChg>
        <pc:picChg chg="add mod">
          <ac:chgData name="Doug McWhinnie" userId="e65900b3fd0da1c2" providerId="LiveId" clId="{B79D7560-556E-422C-92B2-3550D8398D70}" dt="2020-07-19T11:53:28.070" v="412" actId="571"/>
          <ac:picMkLst>
            <pc:docMk/>
            <pc:sldMk cId="2991958333" sldId="949"/>
            <ac:picMk id="63" creationId="{1AFF3407-B457-4547-AEE1-31FA359022D0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2991958333" sldId="949"/>
            <ac:picMk id="1026" creationId="{A6DCE291-62C4-4A3E-83EC-6B3CC7D963B8}"/>
          </ac:picMkLst>
        </pc:picChg>
        <pc:cxnChg chg="add mod">
          <ac:chgData name="Doug McWhinnie" userId="e65900b3fd0da1c2" providerId="LiveId" clId="{B79D7560-556E-422C-92B2-3550D8398D70}" dt="2020-09-07T08:19:53.364" v="17305"/>
          <ac:cxnSpMkLst>
            <pc:docMk/>
            <pc:sldMk cId="2991958333" sldId="949"/>
            <ac:cxnSpMk id="4" creationId="{8C15C164-6CB8-4EF6-887B-CE66DF216B33}"/>
          </ac:cxnSpMkLst>
        </pc:cxnChg>
        <pc:cxnChg chg="add mod">
          <ac:chgData name="Doug McWhinnie" userId="e65900b3fd0da1c2" providerId="LiveId" clId="{B79D7560-556E-422C-92B2-3550D8398D70}" dt="2020-09-07T08:19:53.364" v="17305"/>
          <ac:cxnSpMkLst>
            <pc:docMk/>
            <pc:sldMk cId="2991958333" sldId="949"/>
            <ac:cxnSpMk id="10" creationId="{3FE764B7-CC86-4661-8FEB-F478255BED7A}"/>
          </ac:cxnSpMkLst>
        </pc:cxnChg>
        <pc:cxnChg chg="add mod">
          <ac:chgData name="Doug McWhinnie" userId="e65900b3fd0da1c2" providerId="LiveId" clId="{B79D7560-556E-422C-92B2-3550D8398D70}" dt="2020-09-07T08:19:53.364" v="17305"/>
          <ac:cxnSpMkLst>
            <pc:docMk/>
            <pc:sldMk cId="2991958333" sldId="949"/>
            <ac:cxnSpMk id="13" creationId="{400ADF20-E326-4F72-A7FA-8A7080E3E847}"/>
          </ac:cxnSpMkLst>
        </pc:cxnChg>
        <pc:cxnChg chg="add mod">
          <ac:chgData name="Doug McWhinnie" userId="e65900b3fd0da1c2" providerId="LiveId" clId="{B79D7560-556E-422C-92B2-3550D8398D70}" dt="2020-09-07T08:19:53.364" v="17305"/>
          <ac:cxnSpMkLst>
            <pc:docMk/>
            <pc:sldMk cId="2991958333" sldId="949"/>
            <ac:cxnSpMk id="16" creationId="{37BD9B09-0450-435A-8E9B-3FB93AA376B2}"/>
          </ac:cxnSpMkLst>
        </pc:cxnChg>
        <pc:cxnChg chg="add mod">
          <ac:chgData name="Doug McWhinnie" userId="e65900b3fd0da1c2" providerId="LiveId" clId="{B79D7560-556E-422C-92B2-3550D8398D70}" dt="2020-09-07T08:19:53.364" v="17305"/>
          <ac:cxnSpMkLst>
            <pc:docMk/>
            <pc:sldMk cId="2991958333" sldId="949"/>
            <ac:cxnSpMk id="18" creationId="{213926BA-2134-4C0E-8884-42D7E7FB8B05}"/>
          </ac:cxnSpMkLst>
        </pc:cxnChg>
        <pc:cxnChg chg="add mod">
          <ac:chgData name="Doug McWhinnie" userId="e65900b3fd0da1c2" providerId="LiveId" clId="{B79D7560-556E-422C-92B2-3550D8398D70}" dt="2020-09-07T08:19:53.364" v="17305"/>
          <ac:cxnSpMkLst>
            <pc:docMk/>
            <pc:sldMk cId="2991958333" sldId="949"/>
            <ac:cxnSpMk id="23" creationId="{9744DCEB-DCE3-4005-99B3-F4FD989D75F4}"/>
          </ac:cxnSpMkLst>
        </pc:cxnChg>
        <pc:cxnChg chg="add mod">
          <ac:chgData name="Doug McWhinnie" userId="e65900b3fd0da1c2" providerId="LiveId" clId="{B79D7560-556E-422C-92B2-3550D8398D70}" dt="2020-09-07T08:19:53.364" v="17305"/>
          <ac:cxnSpMkLst>
            <pc:docMk/>
            <pc:sldMk cId="2991958333" sldId="949"/>
            <ac:cxnSpMk id="30" creationId="{CC64C480-4CC1-45C8-ACBA-8BD54B207CBE}"/>
          </ac:cxnSpMkLst>
        </pc:cxnChg>
        <pc:cxnChg chg="add mod">
          <ac:chgData name="Doug McWhinnie" userId="e65900b3fd0da1c2" providerId="LiveId" clId="{B79D7560-556E-422C-92B2-3550D8398D70}" dt="2020-09-07T08:19:53.364" v="17305"/>
          <ac:cxnSpMkLst>
            <pc:docMk/>
            <pc:sldMk cId="2991958333" sldId="949"/>
            <ac:cxnSpMk id="32" creationId="{EDFA7307-16BB-49CD-A076-566014E26C41}"/>
          </ac:cxnSpMkLst>
        </pc:cxnChg>
        <pc:cxnChg chg="add mod">
          <ac:chgData name="Doug McWhinnie" userId="e65900b3fd0da1c2" providerId="LiveId" clId="{B79D7560-556E-422C-92B2-3550D8398D70}" dt="2020-09-07T08:19:53.364" v="17305"/>
          <ac:cxnSpMkLst>
            <pc:docMk/>
            <pc:sldMk cId="2991958333" sldId="949"/>
            <ac:cxnSpMk id="36" creationId="{602EA5B9-724D-4F19-9C60-C2E02529ACBE}"/>
          </ac:cxnSpMkLst>
        </pc:cxnChg>
        <pc:cxnChg chg="add del">
          <ac:chgData name="Doug McWhinnie" userId="e65900b3fd0da1c2" providerId="LiveId" clId="{B79D7560-556E-422C-92B2-3550D8398D70}" dt="2020-07-19T11:40:03.047" v="247"/>
          <ac:cxnSpMkLst>
            <pc:docMk/>
            <pc:sldMk cId="2991958333" sldId="949"/>
            <ac:cxnSpMk id="41" creationId="{6D2BBBA7-5550-438B-98FC-76BC2130F661}"/>
          </ac:cxnSpMkLst>
        </pc:cxnChg>
      </pc:sldChg>
      <pc:sldChg chg="addSp modSp add ord">
        <pc:chgData name="Doug McWhinnie" userId="e65900b3fd0da1c2" providerId="LiveId" clId="{B79D7560-556E-422C-92B2-3550D8398D70}" dt="2020-09-07T08:41:21.050" v="17572" actId="14100"/>
        <pc:sldMkLst>
          <pc:docMk/>
          <pc:sldMk cId="1331822903" sldId="950"/>
        </pc:sldMkLst>
        <pc:picChg chg="add mod">
          <ac:chgData name="Doug McWhinnie" userId="e65900b3fd0da1c2" providerId="LiveId" clId="{B79D7560-556E-422C-92B2-3550D8398D70}" dt="2020-09-07T08:41:21.050" v="17572" actId="14100"/>
          <ac:picMkLst>
            <pc:docMk/>
            <pc:sldMk cId="1331822903" sldId="950"/>
            <ac:picMk id="3" creationId="{9D76B6B9-632B-480E-8C43-6A0789103B29}"/>
          </ac:picMkLst>
        </pc:picChg>
      </pc:sldChg>
      <pc:sldChg chg="modSp add del ord">
        <pc:chgData name="Doug McWhinnie" userId="e65900b3fd0da1c2" providerId="LiveId" clId="{B79D7560-556E-422C-92B2-3550D8398D70}" dt="2020-08-18T10:18:16.861" v="16130" actId="2696"/>
        <pc:sldMkLst>
          <pc:docMk/>
          <pc:sldMk cId="2027589469" sldId="951"/>
        </pc:sldMkLst>
        <pc:spChg chg="mod">
          <ac:chgData name="Doug McWhinnie" userId="e65900b3fd0da1c2" providerId="LiveId" clId="{B79D7560-556E-422C-92B2-3550D8398D70}" dt="2020-07-21T08:19:52.080" v="471" actId="20577"/>
          <ac:spMkLst>
            <pc:docMk/>
            <pc:sldMk cId="2027589469" sldId="951"/>
            <ac:spMk id="2" creationId="{11B43DBB-A2A2-4E16-B96E-649435D53446}"/>
          </ac:spMkLst>
        </pc:spChg>
        <pc:spChg chg="mod">
          <ac:chgData name="Doug McWhinnie" userId="e65900b3fd0da1c2" providerId="LiveId" clId="{B79D7560-556E-422C-92B2-3550D8398D70}" dt="2020-07-21T08:32:34.569" v="789" actId="404"/>
          <ac:spMkLst>
            <pc:docMk/>
            <pc:sldMk cId="2027589469" sldId="951"/>
            <ac:spMk id="3" creationId="{21A18ABD-7359-4C6F-B08C-EB33B9E8DB25}"/>
          </ac:spMkLst>
        </pc:spChg>
      </pc:sldChg>
      <pc:sldChg chg="modSp add del ord">
        <pc:chgData name="Doug McWhinnie" userId="e65900b3fd0da1c2" providerId="LiveId" clId="{B79D7560-556E-422C-92B2-3550D8398D70}" dt="2020-08-18T10:18:16.863" v="16131" actId="2696"/>
        <pc:sldMkLst>
          <pc:docMk/>
          <pc:sldMk cId="77137218" sldId="952"/>
        </pc:sldMkLst>
        <pc:spChg chg="mod">
          <ac:chgData name="Doug McWhinnie" userId="e65900b3fd0da1c2" providerId="LiveId" clId="{B79D7560-556E-422C-92B2-3550D8398D70}" dt="2020-07-21T08:37:15.292" v="863" actId="404"/>
          <ac:spMkLst>
            <pc:docMk/>
            <pc:sldMk cId="77137218" sldId="952"/>
            <ac:spMk id="3" creationId="{55E0EDE3-BDB7-4D7C-B853-E66555E333FA}"/>
          </ac:spMkLst>
        </pc:spChg>
      </pc:sldChg>
      <pc:sldChg chg="addSp delSp modSp add del">
        <pc:chgData name="Doug McWhinnie" userId="e65900b3fd0da1c2" providerId="LiveId" clId="{B79D7560-556E-422C-92B2-3550D8398D70}" dt="2020-08-18T10:18:16.855" v="16127" actId="2696"/>
        <pc:sldMkLst>
          <pc:docMk/>
          <pc:sldMk cId="283432105" sldId="953"/>
        </pc:sldMkLst>
        <pc:spChg chg="del">
          <ac:chgData name="Doug McWhinnie" userId="e65900b3fd0da1c2" providerId="LiveId" clId="{B79D7560-556E-422C-92B2-3550D8398D70}" dt="2020-07-21T08:43:33.275" v="866"/>
          <ac:spMkLst>
            <pc:docMk/>
            <pc:sldMk cId="283432105" sldId="953"/>
            <ac:spMk id="3" creationId="{EDA36796-B19D-40EF-AA41-C0E065BD7212}"/>
          </ac:spMkLst>
        </pc:spChg>
        <pc:picChg chg="add mod">
          <ac:chgData name="Doug McWhinnie" userId="e65900b3fd0da1c2" providerId="LiveId" clId="{B79D7560-556E-422C-92B2-3550D8398D70}" dt="2020-07-21T08:43:35.242" v="868" actId="962"/>
          <ac:picMkLst>
            <pc:docMk/>
            <pc:sldMk cId="283432105" sldId="953"/>
            <ac:picMk id="5" creationId="{E625C7D6-927D-407C-9193-6D21E962BF17}"/>
          </ac:picMkLst>
        </pc:picChg>
      </pc:sldChg>
      <pc:sldChg chg="addSp delSp modSp add ord">
        <pc:chgData name="Doug McWhinnie" userId="e65900b3fd0da1c2" providerId="LiveId" clId="{B79D7560-556E-422C-92B2-3550D8398D70}" dt="2020-09-07T08:37:30.688" v="17525" actId="1076"/>
        <pc:sldMkLst>
          <pc:docMk/>
          <pc:sldMk cId="3955586847" sldId="954"/>
        </pc:sldMkLst>
        <pc:spChg chg="add mod">
          <ac:chgData name="Doug McWhinnie" userId="e65900b3fd0da1c2" providerId="LiveId" clId="{B79D7560-556E-422C-92B2-3550D8398D70}" dt="2020-09-07T08:37:00.733" v="17520" actId="1076"/>
          <ac:spMkLst>
            <pc:docMk/>
            <pc:sldMk cId="3955586847" sldId="954"/>
            <ac:spMk id="2" creationId="{721C5608-FD3F-4F42-B525-D81820B6D82F}"/>
          </ac:spMkLst>
        </pc:spChg>
        <pc:spChg chg="del">
          <ac:chgData name="Doug McWhinnie" userId="e65900b3fd0da1c2" providerId="LiveId" clId="{B79D7560-556E-422C-92B2-3550D8398D70}" dt="2020-07-27T08:51:38.987" v="2591"/>
          <ac:spMkLst>
            <pc:docMk/>
            <pc:sldMk cId="3955586847" sldId="954"/>
            <ac:spMk id="2" creationId="{BD842EB9-338B-4192-ACF3-7F2D5D5E3018}"/>
          </ac:spMkLst>
        </pc:spChg>
        <pc:spChg chg="del">
          <ac:chgData name="Doug McWhinnie" userId="e65900b3fd0da1c2" providerId="LiveId" clId="{B79D7560-556E-422C-92B2-3550D8398D70}" dt="2020-07-21T08:43:48.783" v="869"/>
          <ac:spMkLst>
            <pc:docMk/>
            <pc:sldMk cId="3955586847" sldId="954"/>
            <ac:spMk id="3" creationId="{EDA36796-B19D-40EF-AA41-C0E065BD7212}"/>
          </ac:spMkLst>
        </pc:spChg>
        <pc:spChg chg="add mod">
          <ac:chgData name="Doug McWhinnie" userId="e65900b3fd0da1c2" providerId="LiveId" clId="{B79D7560-556E-422C-92B2-3550D8398D70}" dt="2020-09-07T08:37:14.557" v="17522" actId="1076"/>
          <ac:spMkLst>
            <pc:docMk/>
            <pc:sldMk cId="3955586847" sldId="954"/>
            <ac:spMk id="3" creationId="{F7DBB511-C929-4140-9C8A-9A231370584B}"/>
          </ac:spMkLst>
        </pc:spChg>
        <pc:spChg chg="add del mod">
          <ac:chgData name="Doug McWhinnie" userId="e65900b3fd0da1c2" providerId="LiveId" clId="{B79D7560-556E-422C-92B2-3550D8398D70}" dt="2020-07-27T08:48:29.672" v="2590"/>
          <ac:spMkLst>
            <pc:docMk/>
            <pc:sldMk cId="3955586847" sldId="954"/>
            <ac:spMk id="4" creationId="{0F6F22BE-DBBB-444A-9E38-EBE5C2FBC05A}"/>
          </ac:spMkLst>
        </pc:spChg>
        <pc:spChg chg="add mod">
          <ac:chgData name="Doug McWhinnie" userId="e65900b3fd0da1c2" providerId="LiveId" clId="{B79D7560-556E-422C-92B2-3550D8398D70}" dt="2020-09-07T08:37:21.269" v="17523" actId="1076"/>
          <ac:spMkLst>
            <pc:docMk/>
            <pc:sldMk cId="3955586847" sldId="954"/>
            <ac:spMk id="4" creationId="{8919451B-144F-488E-A2D7-284BA57C9C4C}"/>
          </ac:spMkLst>
        </pc:spChg>
        <pc:spChg chg="add mod">
          <ac:chgData name="Doug McWhinnie" userId="e65900b3fd0da1c2" providerId="LiveId" clId="{B79D7560-556E-422C-92B2-3550D8398D70}" dt="2020-09-07T08:37:30.688" v="17525" actId="1076"/>
          <ac:spMkLst>
            <pc:docMk/>
            <pc:sldMk cId="3955586847" sldId="954"/>
            <ac:spMk id="5" creationId="{2B9A8829-89CC-4271-82F1-5D16FCE5DDEB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955586847" sldId="954"/>
            <ac:spMk id="6" creationId="{BE356ADB-183F-4810-97AE-83369A17C7D7}"/>
          </ac:spMkLst>
        </pc:spChg>
        <pc:picChg chg="add del mod">
          <ac:chgData name="Doug McWhinnie" userId="e65900b3fd0da1c2" providerId="LiveId" clId="{B79D7560-556E-422C-92B2-3550D8398D70}" dt="2020-07-27T08:48:19.659" v="2588"/>
          <ac:picMkLst>
            <pc:docMk/>
            <pc:sldMk cId="3955586847" sldId="954"/>
            <ac:picMk id="5" creationId="{1AF578E9-C94B-492C-9395-87CA16775CEB}"/>
          </ac:picMkLst>
        </pc:picChg>
        <pc:picChg chg="add del mod">
          <ac:chgData name="Doug McWhinnie" userId="e65900b3fd0da1c2" providerId="LiveId" clId="{B79D7560-556E-422C-92B2-3550D8398D70}" dt="2020-07-27T08:55:53.550" v="2602"/>
          <ac:picMkLst>
            <pc:docMk/>
            <pc:sldMk cId="3955586847" sldId="954"/>
            <ac:picMk id="8" creationId="{7CEEC70F-0B46-463C-8E13-D85DE1493FAC}"/>
          </ac:picMkLst>
        </pc:picChg>
        <pc:picChg chg="add mod">
          <ac:chgData name="Doug McWhinnie" userId="e65900b3fd0da1c2" providerId="LiveId" clId="{B79D7560-556E-422C-92B2-3550D8398D70}" dt="2020-09-07T08:37:28.126" v="17524" actId="1076"/>
          <ac:picMkLst>
            <pc:docMk/>
            <pc:sldMk cId="3955586847" sldId="954"/>
            <ac:picMk id="10" creationId="{A390315F-9ADE-4879-BB68-647AA7A999D6}"/>
          </ac:picMkLst>
        </pc:picChg>
      </pc:sldChg>
      <pc:sldChg chg="addSp delSp modSp add">
        <pc:chgData name="Doug McWhinnie" userId="e65900b3fd0da1c2" providerId="LiveId" clId="{B79D7560-556E-422C-92B2-3550D8398D70}" dt="2020-09-07T08:19:53.364" v="17305"/>
        <pc:sldMkLst>
          <pc:docMk/>
          <pc:sldMk cId="555444367" sldId="955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555444367" sldId="955"/>
            <ac:spMk id="2" creationId="{4501BC7C-E80B-4C2C-BE60-22BEEFDDD695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555444367" sldId="955"/>
            <ac:spMk id="3" creationId="{36952B72-1603-4ED2-8BEE-2DC8C2C7DB37}"/>
          </ac:spMkLst>
        </pc:spChg>
        <pc:spChg chg="del">
          <ac:chgData name="Doug McWhinnie" userId="e65900b3fd0da1c2" providerId="LiveId" clId="{B79D7560-556E-422C-92B2-3550D8398D70}" dt="2020-07-21T11:35:47.816" v="905"/>
          <ac:spMkLst>
            <pc:docMk/>
            <pc:sldMk cId="555444367" sldId="955"/>
            <ac:spMk id="3" creationId="{B8B90B65-85DF-456C-ADA2-5496A8C780A4}"/>
          </ac:spMkLst>
        </pc:spChg>
        <pc:spChg chg="del">
          <ac:chgData name="Doug McWhinnie" userId="e65900b3fd0da1c2" providerId="LiveId" clId="{B79D7560-556E-422C-92B2-3550D8398D70}" dt="2020-07-21T11:35:47.816" v="905"/>
          <ac:spMkLst>
            <pc:docMk/>
            <pc:sldMk cId="555444367" sldId="955"/>
            <ac:spMk id="4" creationId="{9D9C83E1-B12C-41A4-BC8A-C6DD885788F8}"/>
          </ac:spMkLst>
        </pc:sp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555444367" sldId="955"/>
            <ac:picMk id="6" creationId="{AFDFE18B-E36C-41C9-94CF-63F3598FA2A4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555444367" sldId="955"/>
            <ac:picMk id="8" creationId="{D0C5ACD1-0557-46C7-B33D-05D511D3FDA5}"/>
          </ac:picMkLst>
        </pc:picChg>
        <pc:picChg chg="add del mod">
          <ac:chgData name="Doug McWhinnie" userId="e65900b3fd0da1c2" providerId="LiveId" clId="{B79D7560-556E-422C-92B2-3550D8398D70}" dt="2020-07-21T11:37:25.418" v="920"/>
          <ac:picMkLst>
            <pc:docMk/>
            <pc:sldMk cId="555444367" sldId="955"/>
            <ac:picMk id="10" creationId="{7588A058-D9B5-4A5E-943F-F2803C6918C1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555444367" sldId="955"/>
            <ac:picMk id="12" creationId="{101F312F-AAEB-4535-B721-76EDAC9341C7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555444367" sldId="955"/>
            <ac:picMk id="14" creationId="{8B5524A7-B0CA-4C29-A7EA-B2DAD75DD868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555444367" sldId="955"/>
            <ac:picMk id="16" creationId="{E1801DF0-3740-41C8-9222-86A646BDFDD5}"/>
          </ac:picMkLst>
        </pc:picChg>
        <pc:picChg chg="add del mod">
          <ac:chgData name="Doug McWhinnie" userId="e65900b3fd0da1c2" providerId="LiveId" clId="{B79D7560-556E-422C-92B2-3550D8398D70}" dt="2020-07-21T11:40:03.737" v="934"/>
          <ac:picMkLst>
            <pc:docMk/>
            <pc:sldMk cId="555444367" sldId="955"/>
            <ac:picMk id="1026" creationId="{582522C0-598F-44B7-BF86-BA9C124115F3}"/>
          </ac:picMkLst>
        </pc:picChg>
      </pc:sldChg>
      <pc:sldChg chg="addSp modSp add del ord">
        <pc:chgData name="Doug McWhinnie" userId="e65900b3fd0da1c2" providerId="LiveId" clId="{B79D7560-556E-422C-92B2-3550D8398D70}" dt="2020-08-18T10:18:16.859" v="16129" actId="2696"/>
        <pc:sldMkLst>
          <pc:docMk/>
          <pc:sldMk cId="4145843395" sldId="956"/>
        </pc:sldMkLst>
        <pc:picChg chg="add mod">
          <ac:chgData name="Doug McWhinnie" userId="e65900b3fd0da1c2" providerId="LiveId" clId="{B79D7560-556E-422C-92B2-3550D8398D70}" dt="2020-07-25T09:47:05.870" v="1043" actId="962"/>
          <ac:picMkLst>
            <pc:docMk/>
            <pc:sldMk cId="4145843395" sldId="956"/>
            <ac:picMk id="4" creationId="{17F55842-CC30-48BD-AEDE-1C559C75BD15}"/>
          </ac:picMkLst>
        </pc:picChg>
      </pc:sldChg>
      <pc:sldChg chg="addSp delSp modSp add">
        <pc:chgData name="Doug McWhinnie" userId="e65900b3fd0da1c2" providerId="LiveId" clId="{B79D7560-556E-422C-92B2-3550D8398D70}" dt="2020-09-07T08:21:29.665" v="17317" actId="14100"/>
        <pc:sldMkLst>
          <pc:docMk/>
          <pc:sldMk cId="4083781970" sldId="957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4083781970" sldId="957"/>
            <ac:spMk id="2" creationId="{4501BC7C-E80B-4C2C-BE60-22BEEFDDD695}"/>
          </ac:spMkLst>
        </pc:spChg>
        <pc:spChg chg="add del mod">
          <ac:chgData name="Doug McWhinnie" userId="e65900b3fd0da1c2" providerId="LiveId" clId="{B79D7560-556E-422C-92B2-3550D8398D70}" dt="2020-07-21T11:53:22.783" v="990"/>
          <ac:spMkLst>
            <pc:docMk/>
            <pc:sldMk cId="4083781970" sldId="957"/>
            <ac:spMk id="9" creationId="{759DC72B-BC41-4F74-8789-82C17999DD52}"/>
          </ac:spMkLst>
        </pc:spChg>
        <pc:spChg chg="add mod">
          <ac:chgData name="Doug McWhinnie" userId="e65900b3fd0da1c2" providerId="LiveId" clId="{B79D7560-556E-422C-92B2-3550D8398D70}" dt="2020-09-07T08:21:10.289" v="17313" actId="1076"/>
          <ac:spMkLst>
            <pc:docMk/>
            <pc:sldMk cId="4083781970" sldId="957"/>
            <ac:spMk id="10" creationId="{3F6D5266-9D12-4FC9-A10B-481919BB007A}"/>
          </ac:spMkLst>
        </pc:spChg>
        <pc:spChg chg="add mod">
          <ac:chgData name="Doug McWhinnie" userId="e65900b3fd0da1c2" providerId="LiveId" clId="{B79D7560-556E-422C-92B2-3550D8398D70}" dt="2020-09-07T08:21:14.540" v="17314" actId="1076"/>
          <ac:spMkLst>
            <pc:docMk/>
            <pc:sldMk cId="4083781970" sldId="957"/>
            <ac:spMk id="11" creationId="{74057EA8-5DF8-4BC7-9ED1-187D71E9D827}"/>
          </ac:spMkLst>
        </pc:spChg>
        <pc:picChg chg="add mod">
          <ac:chgData name="Doug McWhinnie" userId="e65900b3fd0da1c2" providerId="LiveId" clId="{B79D7560-556E-422C-92B2-3550D8398D70}" dt="2020-09-07T08:21:01.788" v="17312" actId="1076"/>
          <ac:picMkLst>
            <pc:docMk/>
            <pc:sldMk cId="4083781970" sldId="957"/>
            <ac:picMk id="4" creationId="{4606DD4E-1AF1-41F7-94A1-1ADBE6D9EC16}"/>
          </ac:picMkLst>
        </pc:picChg>
        <pc:picChg chg="add del mod">
          <ac:chgData name="Doug McWhinnie" userId="e65900b3fd0da1c2" providerId="LiveId" clId="{B79D7560-556E-422C-92B2-3550D8398D70}" dt="2020-07-25T13:26:04.695" v="1081"/>
          <ac:picMkLst>
            <pc:docMk/>
            <pc:sldMk cId="4083781970" sldId="957"/>
            <ac:picMk id="5" creationId="{02CDA939-E104-4481-9D61-2B9C98F461D5}"/>
          </ac:picMkLst>
        </pc:picChg>
        <pc:picChg chg="del">
          <ac:chgData name="Doug McWhinnie" userId="e65900b3fd0da1c2" providerId="LiveId" clId="{B79D7560-556E-422C-92B2-3550D8398D70}" dt="2020-07-21T11:46:56.043" v="958"/>
          <ac:picMkLst>
            <pc:docMk/>
            <pc:sldMk cId="4083781970" sldId="957"/>
            <ac:picMk id="6" creationId="{AFDFE18B-E36C-41C9-94CF-63F3598FA2A4}"/>
          </ac:picMkLst>
        </pc:picChg>
        <pc:picChg chg="add del mod">
          <ac:chgData name="Doug McWhinnie" userId="e65900b3fd0da1c2" providerId="LiveId" clId="{B79D7560-556E-422C-92B2-3550D8398D70}" dt="2020-07-21T11:53:08.523" v="987"/>
          <ac:picMkLst>
            <pc:docMk/>
            <pc:sldMk cId="4083781970" sldId="957"/>
            <ac:picMk id="7" creationId="{25B2B3C4-3AAE-4C63-981A-A5EBDD1C7CCF}"/>
          </ac:picMkLst>
        </pc:picChg>
        <pc:picChg chg="add mod">
          <ac:chgData name="Doug McWhinnie" userId="e65900b3fd0da1c2" providerId="LiveId" clId="{B79D7560-556E-422C-92B2-3550D8398D70}" dt="2020-09-07T08:21:29.665" v="17317" actId="14100"/>
          <ac:picMkLst>
            <pc:docMk/>
            <pc:sldMk cId="4083781970" sldId="957"/>
            <ac:picMk id="7" creationId="{DD60E9C5-2DC1-4DE2-82DB-72F1793EA737}"/>
          </ac:picMkLst>
        </pc:picChg>
        <pc:picChg chg="del">
          <ac:chgData name="Doug McWhinnie" userId="e65900b3fd0da1c2" providerId="LiveId" clId="{B79D7560-556E-422C-92B2-3550D8398D70}" dt="2020-07-21T11:46:58.984" v="959"/>
          <ac:picMkLst>
            <pc:docMk/>
            <pc:sldMk cId="4083781970" sldId="957"/>
            <ac:picMk id="8" creationId="{D0C5ACD1-0557-46C7-B33D-05D511D3FDA5}"/>
          </ac:picMkLst>
        </pc:picChg>
        <pc:picChg chg="del mod">
          <ac:chgData name="Doug McWhinnie" userId="e65900b3fd0da1c2" providerId="LiveId" clId="{B79D7560-556E-422C-92B2-3550D8398D70}" dt="2020-07-21T11:47:03.331" v="961"/>
          <ac:picMkLst>
            <pc:docMk/>
            <pc:sldMk cId="4083781970" sldId="957"/>
            <ac:picMk id="12" creationId="{101F312F-AAEB-4535-B721-76EDAC9341C7}"/>
          </ac:picMkLst>
        </pc:picChg>
        <pc:picChg chg="add del">
          <ac:chgData name="Doug McWhinnie" userId="e65900b3fd0da1c2" providerId="LiveId" clId="{B79D7560-556E-422C-92B2-3550D8398D70}" dt="2020-07-21T11:53:24.583" v="991"/>
          <ac:picMkLst>
            <pc:docMk/>
            <pc:sldMk cId="4083781970" sldId="957"/>
            <ac:picMk id="13" creationId="{52F1EEFB-B30C-4CCD-B0D4-EA372C53A517}"/>
          </ac:picMkLst>
        </pc:picChg>
        <pc:picChg chg="del">
          <ac:chgData name="Doug McWhinnie" userId="e65900b3fd0da1c2" providerId="LiveId" clId="{B79D7560-556E-422C-92B2-3550D8398D70}" dt="2020-07-21T11:46:53.828" v="957"/>
          <ac:picMkLst>
            <pc:docMk/>
            <pc:sldMk cId="4083781970" sldId="957"/>
            <ac:picMk id="14" creationId="{8B5524A7-B0CA-4C29-A7EA-B2DAD75DD868}"/>
          </ac:picMkLst>
        </pc:picChg>
        <pc:picChg chg="del">
          <ac:chgData name="Doug McWhinnie" userId="e65900b3fd0da1c2" providerId="LiveId" clId="{B79D7560-556E-422C-92B2-3550D8398D70}" dt="2020-07-21T11:47:05.596" v="962"/>
          <ac:picMkLst>
            <pc:docMk/>
            <pc:sldMk cId="4083781970" sldId="957"/>
            <ac:picMk id="16" creationId="{E1801DF0-3740-41C8-9222-86A646BDFDD5}"/>
          </ac:picMkLst>
        </pc:picChg>
        <pc:picChg chg="add mod">
          <ac:chgData name="Doug McWhinnie" userId="e65900b3fd0da1c2" providerId="LiveId" clId="{B79D7560-556E-422C-92B2-3550D8398D70}" dt="2020-09-07T08:21:22.182" v="17315" actId="14100"/>
          <ac:picMkLst>
            <pc:docMk/>
            <pc:sldMk cId="4083781970" sldId="957"/>
            <ac:picMk id="1026" creationId="{DB351160-88E6-4A81-AAD6-E004F0F8A8D9}"/>
          </ac:picMkLst>
        </pc:picChg>
        <pc:picChg chg="add mod">
          <ac:chgData name="Doug McWhinnie" userId="e65900b3fd0da1c2" providerId="LiveId" clId="{B79D7560-556E-422C-92B2-3550D8398D70}" dt="2020-09-07T08:21:25.867" v="17316" actId="14100"/>
          <ac:picMkLst>
            <pc:docMk/>
            <pc:sldMk cId="4083781970" sldId="957"/>
            <ac:picMk id="1028" creationId="{90FB46E4-DA96-4D09-A2B0-29C79ADF2AF5}"/>
          </ac:picMkLst>
        </pc:picChg>
        <pc:picChg chg="add del mod">
          <ac:chgData name="Doug McWhinnie" userId="e65900b3fd0da1c2" providerId="LiveId" clId="{B79D7560-556E-422C-92B2-3550D8398D70}" dt="2020-07-25T13:26:53.427" v="1087"/>
          <ac:picMkLst>
            <pc:docMk/>
            <pc:sldMk cId="4083781970" sldId="957"/>
            <ac:picMk id="1030" creationId="{5738AF25-059B-4610-BC3B-434A5B9E59EC}"/>
          </ac:picMkLst>
        </pc:picChg>
        <pc:picChg chg="add del mod">
          <ac:chgData name="Doug McWhinnie" userId="e65900b3fd0da1c2" providerId="LiveId" clId="{B79D7560-556E-422C-92B2-3550D8398D70}" dt="2020-07-25T13:15:57.599" v="1047"/>
          <ac:picMkLst>
            <pc:docMk/>
            <pc:sldMk cId="4083781970" sldId="957"/>
            <ac:picMk id="3074" creationId="{34135481-6745-44D5-8873-1CABE2A89487}"/>
          </ac:picMkLst>
        </pc:picChg>
      </pc:sldChg>
      <pc:sldChg chg="addSp delSp modSp add ord">
        <pc:chgData name="Doug McWhinnie" userId="e65900b3fd0da1c2" providerId="LiveId" clId="{B79D7560-556E-422C-92B2-3550D8398D70}" dt="2020-09-07T08:19:53.364" v="17305"/>
        <pc:sldMkLst>
          <pc:docMk/>
          <pc:sldMk cId="740663213" sldId="958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740663213" sldId="958"/>
            <ac:spMk id="2" creationId="{4501BC7C-E80B-4C2C-BE60-22BEEFDDD695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740663213" sldId="958"/>
            <ac:spMk id="3" creationId="{626E75B3-9545-4EC7-9B49-3C904ED65E82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740663213" sldId="958"/>
            <ac:spMk id="6" creationId="{418835C3-7B32-48A2-8FF0-44574CAFE76F}"/>
          </ac:spMkLst>
        </pc:spChg>
        <pc:spChg chg="add del mod">
          <ac:chgData name="Doug McWhinnie" userId="e65900b3fd0da1c2" providerId="LiveId" clId="{B79D7560-556E-422C-92B2-3550D8398D70}" dt="2020-07-26T08:10:40.603" v="1400"/>
          <ac:spMkLst>
            <pc:docMk/>
            <pc:sldMk cId="740663213" sldId="958"/>
            <ac:spMk id="7" creationId="{84DDB968-945B-4AEE-8F7A-2D2FCF1DA195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740663213" sldId="958"/>
            <ac:spMk id="7" creationId="{DF5DDCFC-DF0D-46BD-B0F2-E1C4EC8EBF68}"/>
          </ac:spMkLst>
        </pc:spChg>
        <pc:picChg chg="del">
          <ac:chgData name="Doug McWhinnie" userId="e65900b3fd0da1c2" providerId="LiveId" clId="{B79D7560-556E-422C-92B2-3550D8398D70}" dt="2020-07-21T11:49:03.699" v="973"/>
          <ac:picMkLst>
            <pc:docMk/>
            <pc:sldMk cId="740663213" sldId="958"/>
            <ac:picMk id="4" creationId="{4606DD4E-1AF1-41F7-94A1-1ADBE6D9EC16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740663213" sldId="958"/>
            <ac:picMk id="4" creationId="{59A40C66-1897-4EA0-A880-35CB40A3DD0E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740663213" sldId="958"/>
            <ac:picMk id="5" creationId="{3065B7D8-4EEF-42AE-8884-14E936C36D07}"/>
          </ac:picMkLst>
        </pc:picChg>
      </pc:sldChg>
      <pc:sldChg chg="addSp delSp modSp add ord">
        <pc:chgData name="Doug McWhinnie" userId="e65900b3fd0da1c2" providerId="LiveId" clId="{B79D7560-556E-422C-92B2-3550D8398D70}" dt="2020-09-07T08:54:32.865" v="17745" actId="1076"/>
        <pc:sldMkLst>
          <pc:docMk/>
          <pc:sldMk cId="3240555060" sldId="959"/>
        </pc:sldMkLst>
        <pc:spChg chg="mod">
          <ac:chgData name="Doug McWhinnie" userId="e65900b3fd0da1c2" providerId="LiveId" clId="{B79D7560-556E-422C-92B2-3550D8398D70}" dt="2020-09-07T08:53:24.994" v="17725" actId="14100"/>
          <ac:spMkLst>
            <pc:docMk/>
            <pc:sldMk cId="3240555060" sldId="959"/>
            <ac:spMk id="2" creationId="{80CB3269-BE19-41CD-AC1E-B75B9114464B}"/>
          </ac:spMkLst>
        </pc:spChg>
        <pc:spChg chg="del">
          <ac:chgData name="Doug McWhinnie" userId="e65900b3fd0da1c2" providerId="LiveId" clId="{B79D7560-556E-422C-92B2-3550D8398D70}" dt="2020-07-25T09:46:15.433" v="1035"/>
          <ac:spMkLst>
            <pc:docMk/>
            <pc:sldMk cId="3240555060" sldId="959"/>
            <ac:spMk id="3" creationId="{9BA55315-D407-4D23-A0DC-68CF232D2752}"/>
          </ac:spMkLst>
        </pc:spChg>
        <pc:spChg chg="add mod">
          <ac:chgData name="Doug McWhinnie" userId="e65900b3fd0da1c2" providerId="LiveId" clId="{B79D7560-556E-422C-92B2-3550D8398D70}" dt="2020-09-07T08:54:32.865" v="17745" actId="1076"/>
          <ac:spMkLst>
            <pc:docMk/>
            <pc:sldMk cId="3240555060" sldId="959"/>
            <ac:spMk id="3" creationId="{EC8C742D-02ED-42B7-8548-0B9A324046E3}"/>
          </ac:spMkLst>
        </pc:spChg>
        <pc:picChg chg="add mod">
          <ac:chgData name="Doug McWhinnie" userId="e65900b3fd0da1c2" providerId="LiveId" clId="{B79D7560-556E-422C-92B2-3550D8398D70}" dt="2020-09-07T08:54:23.350" v="17742" actId="1076"/>
          <ac:picMkLst>
            <pc:docMk/>
            <pc:sldMk cId="3240555060" sldId="959"/>
            <ac:picMk id="5" creationId="{8459D6EE-3C57-4E52-A60A-3377123A0748}"/>
          </ac:picMkLst>
        </pc:picChg>
        <pc:picChg chg="add mod">
          <ac:chgData name="Doug McWhinnie" userId="e65900b3fd0da1c2" providerId="LiveId" clId="{B79D7560-556E-422C-92B2-3550D8398D70}" dt="2020-09-07T08:54:26.073" v="17743" actId="1076"/>
          <ac:picMkLst>
            <pc:docMk/>
            <pc:sldMk cId="3240555060" sldId="959"/>
            <ac:picMk id="6" creationId="{1BB74EAA-5D2A-4961-963A-58AA3AD878B1}"/>
          </ac:picMkLst>
        </pc:picChg>
        <pc:picChg chg="add mod">
          <ac:chgData name="Doug McWhinnie" userId="e65900b3fd0da1c2" providerId="LiveId" clId="{B79D7560-556E-422C-92B2-3550D8398D70}" dt="2020-09-07T08:54:28.358" v="17744" actId="1076"/>
          <ac:picMkLst>
            <pc:docMk/>
            <pc:sldMk cId="3240555060" sldId="959"/>
            <ac:picMk id="8" creationId="{EA5C620D-4D81-4895-B865-D10307216A4C}"/>
          </ac:picMkLst>
        </pc:picChg>
      </pc:sldChg>
      <pc:sldChg chg="addSp delSp modSp add del">
        <pc:chgData name="Doug McWhinnie" userId="e65900b3fd0da1c2" providerId="LiveId" clId="{B79D7560-556E-422C-92B2-3550D8398D70}" dt="2020-08-18T10:18:16.856" v="16128" actId="2696"/>
        <pc:sldMkLst>
          <pc:docMk/>
          <pc:sldMk cId="2777136099" sldId="960"/>
        </pc:sldMkLst>
        <pc:spChg chg="del">
          <ac:chgData name="Doug McWhinnie" userId="e65900b3fd0da1c2" providerId="LiveId" clId="{B79D7560-556E-422C-92B2-3550D8398D70}" dt="2020-07-25T09:46:36.361" v="1038"/>
          <ac:spMkLst>
            <pc:docMk/>
            <pc:sldMk cId="2777136099" sldId="960"/>
            <ac:spMk id="3" creationId="{76D32B8A-D942-4096-923E-9EF87837D085}"/>
          </ac:spMkLst>
        </pc:spChg>
        <pc:picChg chg="add mod">
          <ac:chgData name="Doug McWhinnie" userId="e65900b3fd0da1c2" providerId="LiveId" clId="{B79D7560-556E-422C-92B2-3550D8398D70}" dt="2020-07-25T09:46:37.453" v="1040" actId="962"/>
          <ac:picMkLst>
            <pc:docMk/>
            <pc:sldMk cId="2777136099" sldId="960"/>
            <ac:picMk id="5" creationId="{6D717585-35AF-4D51-89C9-9231A045BD6B}"/>
          </ac:picMkLst>
        </pc:picChg>
      </pc:sldChg>
      <pc:sldChg chg="addSp delSp modSp add">
        <pc:chgData name="Doug McWhinnie" userId="e65900b3fd0da1c2" providerId="LiveId" clId="{B79D7560-556E-422C-92B2-3550D8398D70}" dt="2020-09-07T08:22:50.009" v="17328" actId="1076"/>
        <pc:sldMkLst>
          <pc:docMk/>
          <pc:sldMk cId="3009608985" sldId="961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009608985" sldId="961"/>
            <ac:spMk id="2" creationId="{2B36B235-2432-4CCF-B8EF-2A88AC52B375}"/>
          </ac:spMkLst>
        </pc:spChg>
        <pc:spChg chg="add mod">
          <ac:chgData name="Doug McWhinnie" userId="e65900b3fd0da1c2" providerId="LiveId" clId="{B79D7560-556E-422C-92B2-3550D8398D70}" dt="2020-09-07T08:22:41.926" v="17326" actId="1076"/>
          <ac:spMkLst>
            <pc:docMk/>
            <pc:sldMk cId="3009608985" sldId="961"/>
            <ac:spMk id="4" creationId="{303EC6FC-FA60-409A-834F-7DF931602EE7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009608985" sldId="961"/>
            <ac:spMk id="5" creationId="{BB48B4EB-9A5C-4E03-885E-CE96E0DCFF93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009608985" sldId="961"/>
            <ac:spMk id="6" creationId="{1449B4E8-EECF-4E44-B91D-7314E18A99AD}"/>
          </ac:spMkLst>
        </pc:spChg>
        <pc:spChg chg="add mod">
          <ac:chgData name="Doug McWhinnie" userId="e65900b3fd0da1c2" providerId="LiveId" clId="{B79D7560-556E-422C-92B2-3550D8398D70}" dt="2020-09-07T08:22:50.009" v="17328" actId="1076"/>
          <ac:spMkLst>
            <pc:docMk/>
            <pc:sldMk cId="3009608985" sldId="961"/>
            <ac:spMk id="7" creationId="{09968584-CE6F-434D-8872-07774F028F47}"/>
          </ac:spMkLst>
        </pc:spChg>
        <pc:spChg chg="add mod">
          <ac:chgData name="Doug McWhinnie" userId="e65900b3fd0da1c2" providerId="LiveId" clId="{B79D7560-556E-422C-92B2-3550D8398D70}" dt="2020-09-07T08:22:25.897" v="17323" actId="1076"/>
          <ac:spMkLst>
            <pc:docMk/>
            <pc:sldMk cId="3009608985" sldId="961"/>
            <ac:spMk id="10" creationId="{A04EE534-EF0F-4B6C-8FFF-1985533BFB61}"/>
          </ac:spMkLst>
        </pc:spChg>
        <pc:spChg chg="add mod">
          <ac:chgData name="Doug McWhinnie" userId="e65900b3fd0da1c2" providerId="LiveId" clId="{B79D7560-556E-422C-92B2-3550D8398D70}" dt="2020-09-07T08:22:33.464" v="17324" actId="1076"/>
          <ac:spMkLst>
            <pc:docMk/>
            <pc:sldMk cId="3009608985" sldId="961"/>
            <ac:spMk id="13" creationId="{6BFA196F-9998-4AB3-B0D8-BED80641D17B}"/>
          </ac:spMkLst>
        </pc:spChg>
        <pc:spChg chg="add mod">
          <ac:chgData name="Doug McWhinnie" userId="e65900b3fd0da1c2" providerId="LiveId" clId="{B79D7560-556E-422C-92B2-3550D8398D70}" dt="2020-09-07T08:22:15.833" v="17321" actId="1076"/>
          <ac:spMkLst>
            <pc:docMk/>
            <pc:sldMk cId="3009608985" sldId="961"/>
            <ac:spMk id="18" creationId="{7490E0B9-196C-4BB9-BBAE-6687C641DD4B}"/>
          </ac:spMkLst>
        </pc:spChg>
        <pc:picChg chg="add mod">
          <ac:chgData name="Doug McWhinnie" userId="e65900b3fd0da1c2" providerId="LiveId" clId="{B79D7560-556E-422C-92B2-3550D8398D70}" dt="2020-09-07T08:22:05.980" v="17320" actId="1076"/>
          <ac:picMkLst>
            <pc:docMk/>
            <pc:sldMk cId="3009608985" sldId="961"/>
            <ac:picMk id="3" creationId="{612CE43E-7A24-42EE-B081-BB6B3C5AFF5F}"/>
          </ac:picMkLst>
        </pc:picChg>
        <pc:picChg chg="add mod">
          <ac:chgData name="Doug McWhinnie" userId="e65900b3fd0da1c2" providerId="LiveId" clId="{B79D7560-556E-422C-92B2-3550D8398D70}" dt="2020-09-07T08:22:44.685" v="17327" actId="1076"/>
          <ac:picMkLst>
            <pc:docMk/>
            <pc:sldMk cId="3009608985" sldId="961"/>
            <ac:picMk id="9" creationId="{1FD8CE6F-2C7E-4305-ABA0-51842E930235}"/>
          </ac:picMkLst>
        </pc:picChg>
        <pc:picChg chg="add del">
          <ac:chgData name="Doug McWhinnie" userId="e65900b3fd0da1c2" providerId="LiveId" clId="{B79D7560-556E-422C-92B2-3550D8398D70}" dt="2020-07-25T14:17:01.218" v="1275"/>
          <ac:picMkLst>
            <pc:docMk/>
            <pc:sldMk cId="3009608985" sldId="961"/>
            <ac:picMk id="12" creationId="{F8EFAE37-43E7-49AB-9D51-874CEFEA7447}"/>
          </ac:picMkLst>
        </pc:picChg>
        <pc:picChg chg="add del mod">
          <ac:chgData name="Doug McWhinnie" userId="e65900b3fd0da1c2" providerId="LiveId" clId="{B79D7560-556E-422C-92B2-3550D8398D70}" dt="2020-07-26T08:07:19.675" v="1387"/>
          <ac:picMkLst>
            <pc:docMk/>
            <pc:sldMk cId="3009608985" sldId="961"/>
            <ac:picMk id="14" creationId="{D0DC7752-EF2D-4473-AB7D-2B1B3787A5CC}"/>
          </ac:picMkLst>
        </pc:picChg>
        <pc:picChg chg="add del">
          <ac:chgData name="Doug McWhinnie" userId="e65900b3fd0da1c2" providerId="LiveId" clId="{B79D7560-556E-422C-92B2-3550D8398D70}" dt="2020-07-26T08:08:29.308" v="1390"/>
          <ac:picMkLst>
            <pc:docMk/>
            <pc:sldMk cId="3009608985" sldId="961"/>
            <ac:picMk id="15" creationId="{69372B2C-00EA-41F2-B264-BE493196151F}"/>
          </ac:picMkLst>
        </pc:picChg>
        <pc:picChg chg="add del">
          <ac:chgData name="Doug McWhinnie" userId="e65900b3fd0da1c2" providerId="LiveId" clId="{B79D7560-556E-422C-92B2-3550D8398D70}" dt="2020-07-26T08:09:03.608" v="1392"/>
          <ac:picMkLst>
            <pc:docMk/>
            <pc:sldMk cId="3009608985" sldId="961"/>
            <ac:picMk id="16" creationId="{F839E443-98CC-49B7-B4A2-85D25C81AFAE}"/>
          </ac:picMkLst>
        </pc:picChg>
        <pc:picChg chg="add del">
          <ac:chgData name="Doug McWhinnie" userId="e65900b3fd0da1c2" providerId="LiveId" clId="{B79D7560-556E-422C-92B2-3550D8398D70}" dt="2020-07-26T08:09:30.318" v="1395"/>
          <ac:picMkLst>
            <pc:docMk/>
            <pc:sldMk cId="3009608985" sldId="961"/>
            <ac:picMk id="17" creationId="{B9CDE1B2-C5BA-4C3B-90BB-593240E1B4BC}"/>
          </ac:picMkLst>
        </pc:picChg>
        <pc:picChg chg="add mod">
          <ac:chgData name="Doug McWhinnie" userId="e65900b3fd0da1c2" providerId="LiveId" clId="{B79D7560-556E-422C-92B2-3550D8398D70}" dt="2020-09-07T08:22:37.429" v="17325" actId="1076"/>
          <ac:picMkLst>
            <pc:docMk/>
            <pc:sldMk cId="3009608985" sldId="961"/>
            <ac:picMk id="2050" creationId="{8772198A-DA5C-45B6-B586-DD1C77CC676A}"/>
          </ac:picMkLst>
        </pc:picChg>
        <pc:picChg chg="add del mod">
          <ac:chgData name="Doug McWhinnie" userId="e65900b3fd0da1c2" providerId="LiveId" clId="{B79D7560-556E-422C-92B2-3550D8398D70}" dt="2020-07-25T14:12:34.589" v="1256"/>
          <ac:picMkLst>
            <pc:docMk/>
            <pc:sldMk cId="3009608985" sldId="961"/>
            <ac:picMk id="2052" creationId="{FAFE9F52-BFB3-4949-AED9-7583A329D216}"/>
          </ac:picMkLst>
        </pc:picChg>
        <pc:picChg chg="add mod">
          <ac:chgData name="Doug McWhinnie" userId="e65900b3fd0da1c2" providerId="LiveId" clId="{B79D7560-556E-422C-92B2-3550D8398D70}" dt="2020-09-07T08:22:19.865" v="17322" actId="1076"/>
          <ac:picMkLst>
            <pc:docMk/>
            <pc:sldMk cId="3009608985" sldId="961"/>
            <ac:picMk id="2058" creationId="{4573D925-A7C7-4A71-80E9-FB1AA5FCB6A3}"/>
          </ac:picMkLst>
        </pc:picChg>
      </pc:sldChg>
      <pc:sldChg chg="addSp delSp modSp add">
        <pc:chgData name="Doug McWhinnie" userId="e65900b3fd0da1c2" providerId="LiveId" clId="{B79D7560-556E-422C-92B2-3550D8398D70}" dt="2020-09-07T08:24:59.712" v="17350" actId="1076"/>
        <pc:sldMkLst>
          <pc:docMk/>
          <pc:sldMk cId="720285971" sldId="962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720285971" sldId="962"/>
            <ac:spMk id="2" creationId="{2B36B235-2432-4CCF-B8EF-2A88AC52B375}"/>
          </ac:spMkLst>
        </pc:spChg>
        <pc:spChg chg="del mod">
          <ac:chgData name="Doug McWhinnie" userId="e65900b3fd0da1c2" providerId="LiveId" clId="{B79D7560-556E-422C-92B2-3550D8398D70}" dt="2020-07-26T09:06:09.255" v="1697"/>
          <ac:spMkLst>
            <pc:docMk/>
            <pc:sldMk cId="720285971" sldId="962"/>
            <ac:spMk id="4" creationId="{303EC6FC-FA60-409A-834F-7DF931602EE7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720285971" sldId="962"/>
            <ac:spMk id="5" creationId="{BB48B4EB-9A5C-4E03-885E-CE96E0DCFF93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720285971" sldId="962"/>
            <ac:spMk id="6" creationId="{1449B4E8-EECF-4E44-B91D-7314E18A99AD}"/>
          </ac:spMkLst>
        </pc:spChg>
        <pc:spChg chg="del mod">
          <ac:chgData name="Doug McWhinnie" userId="e65900b3fd0da1c2" providerId="LiveId" clId="{B79D7560-556E-422C-92B2-3550D8398D70}" dt="2020-07-26T09:06:12.215" v="1698"/>
          <ac:spMkLst>
            <pc:docMk/>
            <pc:sldMk cId="720285971" sldId="962"/>
            <ac:spMk id="7" creationId="{09968584-CE6F-434D-8872-07774F028F47}"/>
          </ac:spMkLst>
        </pc:spChg>
        <pc:spChg chg="add mod">
          <ac:chgData name="Doug McWhinnie" userId="e65900b3fd0da1c2" providerId="LiveId" clId="{B79D7560-556E-422C-92B2-3550D8398D70}" dt="2020-09-07T08:24:59.712" v="17350" actId="1076"/>
          <ac:spMkLst>
            <pc:docMk/>
            <pc:sldMk cId="720285971" sldId="962"/>
            <ac:spMk id="8" creationId="{5ECCF3AA-3A30-4D45-9C4A-EFFB931A2473}"/>
          </ac:spMkLst>
        </pc:spChg>
        <pc:spChg chg="mod">
          <ac:chgData name="Doug McWhinnie" userId="e65900b3fd0da1c2" providerId="LiveId" clId="{B79D7560-556E-422C-92B2-3550D8398D70}" dt="2020-09-07T08:24:40.293" v="17347" actId="1076"/>
          <ac:spMkLst>
            <pc:docMk/>
            <pc:sldMk cId="720285971" sldId="962"/>
            <ac:spMk id="10" creationId="{A04EE534-EF0F-4B6C-8FFF-1985533BFB61}"/>
          </ac:spMkLst>
        </pc:spChg>
        <pc:spChg chg="add mod">
          <ac:chgData name="Doug McWhinnie" userId="e65900b3fd0da1c2" providerId="LiveId" clId="{B79D7560-556E-422C-92B2-3550D8398D70}" dt="2020-09-07T08:23:58.321" v="17339" actId="14100"/>
          <ac:spMkLst>
            <pc:docMk/>
            <pc:sldMk cId="720285971" sldId="962"/>
            <ac:spMk id="11" creationId="{DEB5BE8C-3F90-409A-84CC-BE5E415D3C9B}"/>
          </ac:spMkLst>
        </pc:spChg>
        <pc:spChg chg="add del mod">
          <ac:chgData name="Doug McWhinnie" userId="e65900b3fd0da1c2" providerId="LiveId" clId="{B79D7560-556E-422C-92B2-3550D8398D70}" dt="2020-07-26T09:18:34.496" v="2031"/>
          <ac:spMkLst>
            <pc:docMk/>
            <pc:sldMk cId="720285971" sldId="962"/>
            <ac:spMk id="12" creationId="{94D649C3-0C23-4CC8-9E73-3B0A8C53CECC}"/>
          </ac:spMkLst>
        </pc:spChg>
        <pc:spChg chg="del mod">
          <ac:chgData name="Doug McWhinnie" userId="e65900b3fd0da1c2" providerId="LiveId" clId="{B79D7560-556E-422C-92B2-3550D8398D70}" dt="2020-07-26T09:06:05.009" v="1696"/>
          <ac:spMkLst>
            <pc:docMk/>
            <pc:sldMk cId="720285971" sldId="962"/>
            <ac:spMk id="13" creationId="{6BFA196F-9998-4AB3-B0D8-BED80641D17B}"/>
          </ac:spMkLst>
        </pc:spChg>
        <pc:spChg chg="add del mod">
          <ac:chgData name="Doug McWhinnie" userId="e65900b3fd0da1c2" providerId="LiveId" clId="{B79D7560-556E-422C-92B2-3550D8398D70}" dt="2020-08-18T16:52:07.091" v="16445"/>
          <ac:spMkLst>
            <pc:docMk/>
            <pc:sldMk cId="720285971" sldId="962"/>
            <ac:spMk id="13" creationId="{DCB941B2-4105-460B-8FA4-A28719D58BA8}"/>
          </ac:spMkLst>
        </pc:spChg>
        <pc:spChg chg="add mod">
          <ac:chgData name="Doug McWhinnie" userId="e65900b3fd0da1c2" providerId="LiveId" clId="{B79D7560-556E-422C-92B2-3550D8398D70}" dt="2020-09-07T08:24:30.968" v="17345" actId="1076"/>
          <ac:spMkLst>
            <pc:docMk/>
            <pc:sldMk cId="720285971" sldId="962"/>
            <ac:spMk id="16" creationId="{F959522A-F883-4904-89F2-68BE5DC4A2FA}"/>
          </ac:spMkLst>
        </pc:spChg>
        <pc:spChg chg="add mod">
          <ac:chgData name="Doug McWhinnie" userId="e65900b3fd0da1c2" providerId="LiveId" clId="{B79D7560-556E-422C-92B2-3550D8398D70}" dt="2020-09-07T08:24:03.152" v="17340" actId="1076"/>
          <ac:spMkLst>
            <pc:docMk/>
            <pc:sldMk cId="720285971" sldId="962"/>
            <ac:spMk id="17" creationId="{87C412DC-E391-47AB-869E-1A8CD89D4FA0}"/>
          </ac:spMkLst>
        </pc:spChg>
        <pc:spChg chg="mod">
          <ac:chgData name="Doug McWhinnie" userId="e65900b3fd0da1c2" providerId="LiveId" clId="{B79D7560-556E-422C-92B2-3550D8398D70}" dt="2020-09-07T08:23:10.117" v="17331" actId="1076"/>
          <ac:spMkLst>
            <pc:docMk/>
            <pc:sldMk cId="720285971" sldId="962"/>
            <ac:spMk id="18" creationId="{7490E0B9-196C-4BB9-BBAE-6687C641DD4B}"/>
          </ac:spMkLst>
        </pc:spChg>
        <pc:picChg chg="mod">
          <ac:chgData name="Doug McWhinnie" userId="e65900b3fd0da1c2" providerId="LiveId" clId="{B79D7560-556E-422C-92B2-3550D8398D70}" dt="2020-09-07T08:23:04.936" v="17330" actId="14100"/>
          <ac:picMkLst>
            <pc:docMk/>
            <pc:sldMk cId="720285971" sldId="962"/>
            <ac:picMk id="3" creationId="{612CE43E-7A24-42EE-B081-BB6B3C5AFF5F}"/>
          </ac:picMkLst>
        </pc:picChg>
        <pc:picChg chg="add mod">
          <ac:chgData name="Doug McWhinnie" userId="e65900b3fd0da1c2" providerId="LiveId" clId="{B79D7560-556E-422C-92B2-3550D8398D70}" dt="2020-09-07T08:24:19.604" v="17343" actId="1076"/>
          <ac:picMkLst>
            <pc:docMk/>
            <pc:sldMk cId="720285971" sldId="962"/>
            <ac:picMk id="7" creationId="{057B51F7-A8FC-4C56-BF27-AED19687AAAD}"/>
          </ac:picMkLst>
        </pc:picChg>
        <pc:picChg chg="del">
          <ac:chgData name="Doug McWhinnie" userId="e65900b3fd0da1c2" providerId="LiveId" clId="{B79D7560-556E-422C-92B2-3550D8398D70}" dt="2020-07-26T08:32:17.457" v="1404"/>
          <ac:picMkLst>
            <pc:docMk/>
            <pc:sldMk cId="720285971" sldId="962"/>
            <ac:picMk id="9" creationId="{1FD8CE6F-2C7E-4305-ABA0-51842E930235}"/>
          </ac:picMkLst>
        </pc:picChg>
        <pc:picChg chg="add del mod">
          <ac:chgData name="Doug McWhinnie" userId="e65900b3fd0da1c2" providerId="LiveId" clId="{B79D7560-556E-422C-92B2-3550D8398D70}" dt="2020-08-18T16:14:17.673" v="16364"/>
          <ac:picMkLst>
            <pc:docMk/>
            <pc:sldMk cId="720285971" sldId="962"/>
            <ac:picMk id="12" creationId="{DF11BA38-11AB-419A-963D-4D34EA1292AE}"/>
          </ac:picMkLst>
        </pc:picChg>
        <pc:picChg chg="add mod">
          <ac:chgData name="Doug McWhinnie" userId="e65900b3fd0da1c2" providerId="LiveId" clId="{B79D7560-556E-422C-92B2-3550D8398D70}" dt="2020-09-07T08:24:35.833" v="17346" actId="1076"/>
          <ac:picMkLst>
            <pc:docMk/>
            <pc:sldMk cId="720285971" sldId="962"/>
            <ac:picMk id="1026" creationId="{2F72A5E7-8BAA-432E-8610-95D54042C201}"/>
          </ac:picMkLst>
        </pc:picChg>
        <pc:picChg chg="del">
          <ac:chgData name="Doug McWhinnie" userId="e65900b3fd0da1c2" providerId="LiveId" clId="{B79D7560-556E-422C-92B2-3550D8398D70}" dt="2020-07-26T08:32:14.815" v="1403"/>
          <ac:picMkLst>
            <pc:docMk/>
            <pc:sldMk cId="720285971" sldId="962"/>
            <ac:picMk id="2050" creationId="{8772198A-DA5C-45B6-B586-DD1C77CC676A}"/>
          </ac:picMkLst>
        </pc:picChg>
        <pc:picChg chg="del">
          <ac:chgData name="Doug McWhinnie" userId="e65900b3fd0da1c2" providerId="LiveId" clId="{B79D7560-556E-422C-92B2-3550D8398D70}" dt="2020-07-26T08:32:20.887" v="1405"/>
          <ac:picMkLst>
            <pc:docMk/>
            <pc:sldMk cId="720285971" sldId="962"/>
            <ac:picMk id="2058" creationId="{4573D925-A7C7-4A71-80E9-FB1AA5FCB6A3}"/>
          </ac:picMkLst>
        </pc:picChg>
      </pc:sldChg>
      <pc:sldChg chg="addSp delSp modSp add">
        <pc:chgData name="Doug McWhinnie" userId="e65900b3fd0da1c2" providerId="LiveId" clId="{B79D7560-556E-422C-92B2-3550D8398D70}" dt="2020-09-07T08:26:02.177" v="17361" actId="1076"/>
        <pc:sldMkLst>
          <pc:docMk/>
          <pc:sldMk cId="1405003235" sldId="963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405003235" sldId="963"/>
            <ac:spMk id="2" creationId="{2B36B235-2432-4CCF-B8EF-2A88AC52B375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405003235" sldId="963"/>
            <ac:spMk id="5" creationId="{BB48B4EB-9A5C-4E03-885E-CE96E0DCFF93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405003235" sldId="963"/>
            <ac:spMk id="6" creationId="{1449B4E8-EECF-4E44-B91D-7314E18A99AD}"/>
          </ac:spMkLst>
        </pc:spChg>
        <pc:spChg chg="del mod">
          <ac:chgData name="Doug McWhinnie" userId="e65900b3fd0da1c2" providerId="LiveId" clId="{B79D7560-556E-422C-92B2-3550D8398D70}" dt="2020-07-26T09:13:00.799" v="1715"/>
          <ac:spMkLst>
            <pc:docMk/>
            <pc:sldMk cId="1405003235" sldId="963"/>
            <ac:spMk id="8" creationId="{5ECCF3AA-3A30-4D45-9C4A-EFFB931A2473}"/>
          </ac:spMkLst>
        </pc:spChg>
        <pc:spChg chg="del mod">
          <ac:chgData name="Doug McWhinnie" userId="e65900b3fd0da1c2" providerId="LiveId" clId="{B79D7560-556E-422C-92B2-3550D8398D70}" dt="2020-07-26T09:13:05.915" v="1716"/>
          <ac:spMkLst>
            <pc:docMk/>
            <pc:sldMk cId="1405003235" sldId="963"/>
            <ac:spMk id="10" creationId="{A04EE534-EF0F-4B6C-8FFF-1985533BFB61}"/>
          </ac:spMkLst>
        </pc:spChg>
        <pc:spChg chg="add mod">
          <ac:chgData name="Doug McWhinnie" userId="e65900b3fd0da1c2" providerId="LiveId" clId="{B79D7560-556E-422C-92B2-3550D8398D70}" dt="2020-09-07T08:26:02.177" v="17361" actId="1076"/>
          <ac:spMkLst>
            <pc:docMk/>
            <pc:sldMk cId="1405003235" sldId="963"/>
            <ac:spMk id="12" creationId="{9DB36733-1ABE-407C-B739-22A593935039}"/>
          </ac:spMkLst>
        </pc:spChg>
        <pc:spChg chg="mod">
          <ac:chgData name="Doug McWhinnie" userId="e65900b3fd0da1c2" providerId="LiveId" clId="{B79D7560-556E-422C-92B2-3550D8398D70}" dt="2020-09-07T08:25:23.692" v="17354" actId="1076"/>
          <ac:spMkLst>
            <pc:docMk/>
            <pc:sldMk cId="1405003235" sldId="963"/>
            <ac:spMk id="18" creationId="{7490E0B9-196C-4BB9-BBAE-6687C641DD4B}"/>
          </ac:spMkLst>
        </pc:spChg>
        <pc:picChg chg="mod">
          <ac:chgData name="Doug McWhinnie" userId="e65900b3fd0da1c2" providerId="LiveId" clId="{B79D7560-556E-422C-92B2-3550D8398D70}" dt="2020-09-07T08:25:18.328" v="17353" actId="1076"/>
          <ac:picMkLst>
            <pc:docMk/>
            <pc:sldMk cId="1405003235" sldId="963"/>
            <ac:picMk id="3" creationId="{612CE43E-7A24-42EE-B081-BB6B3C5AFF5F}"/>
          </ac:picMkLst>
        </pc:picChg>
        <pc:picChg chg="add mod">
          <ac:chgData name="Doug McWhinnie" userId="e65900b3fd0da1c2" providerId="LiveId" clId="{B79D7560-556E-422C-92B2-3550D8398D70}" dt="2020-09-07T08:25:51.349" v="17359" actId="14100"/>
          <ac:picMkLst>
            <pc:docMk/>
            <pc:sldMk cId="1405003235" sldId="963"/>
            <ac:picMk id="7" creationId="{BA5A0510-406B-4C58-939F-98CD1653642D}"/>
          </ac:picMkLst>
        </pc:picChg>
        <pc:picChg chg="del">
          <ac:chgData name="Doug McWhinnie" userId="e65900b3fd0da1c2" providerId="LiveId" clId="{B79D7560-556E-422C-92B2-3550D8398D70}" dt="2020-07-26T09:12:23.632" v="1707"/>
          <ac:picMkLst>
            <pc:docMk/>
            <pc:sldMk cId="1405003235" sldId="963"/>
            <ac:picMk id="1026" creationId="{2F72A5E7-8BAA-432E-8610-95D54042C201}"/>
          </ac:picMkLst>
        </pc:picChg>
      </pc:sldChg>
      <pc:sldChg chg="addSp delSp modSp add">
        <pc:chgData name="Doug McWhinnie" userId="e65900b3fd0da1c2" providerId="LiveId" clId="{B79D7560-556E-422C-92B2-3550D8398D70}" dt="2020-09-07T08:35:05.761" v="17476" actId="1076"/>
        <pc:sldMkLst>
          <pc:docMk/>
          <pc:sldMk cId="4272169661" sldId="964"/>
        </pc:sldMkLst>
        <pc:spChg chg="del">
          <ac:chgData name="Doug McWhinnie" userId="e65900b3fd0da1c2" providerId="LiveId" clId="{B79D7560-556E-422C-92B2-3550D8398D70}" dt="2020-07-26T09:33:31.860" v="2054"/>
          <ac:spMkLst>
            <pc:docMk/>
            <pc:sldMk cId="4272169661" sldId="964"/>
            <ac:spMk id="2" creationId="{D2BF3FF4-63FA-4C16-A565-924AE584F447}"/>
          </ac:spMkLst>
        </pc:spChg>
        <pc:spChg chg="add mod">
          <ac:chgData name="Doug McWhinnie" userId="e65900b3fd0da1c2" providerId="LiveId" clId="{B79D7560-556E-422C-92B2-3550D8398D70}" dt="2020-09-07T08:34:33.904" v="17469" actId="404"/>
          <ac:spMkLst>
            <pc:docMk/>
            <pc:sldMk cId="4272169661" sldId="964"/>
            <ac:spMk id="2" creationId="{FD46C8E8-3AB8-4FAB-9D68-F6D855C237EB}"/>
          </ac:spMkLst>
        </pc:spChg>
        <pc:spChg chg="add mod">
          <ac:chgData name="Doug McWhinnie" userId="e65900b3fd0da1c2" providerId="LiveId" clId="{B79D7560-556E-422C-92B2-3550D8398D70}" dt="2020-09-07T08:34:53.593" v="17474" actId="1076"/>
          <ac:spMkLst>
            <pc:docMk/>
            <pc:sldMk cId="4272169661" sldId="964"/>
            <ac:spMk id="3" creationId="{63D0EA7A-35A9-43F2-9784-40A2FFB29626}"/>
          </ac:spMkLst>
        </pc:spChg>
        <pc:spChg chg="del">
          <ac:chgData name="Doug McWhinnie" userId="e65900b3fd0da1c2" providerId="LiveId" clId="{B79D7560-556E-422C-92B2-3550D8398D70}" dt="2020-07-26T09:33:31.860" v="2054"/>
          <ac:spMkLst>
            <pc:docMk/>
            <pc:sldMk cId="4272169661" sldId="964"/>
            <ac:spMk id="3" creationId="{D7EB99B4-4A81-4B10-AA72-E0B80362DEE0}"/>
          </ac:spMkLst>
        </pc:spChg>
        <pc:spChg chg="add del mod">
          <ac:chgData name="Doug McWhinnie" userId="e65900b3fd0da1c2" providerId="LiveId" clId="{B79D7560-556E-422C-92B2-3550D8398D70}" dt="2020-07-27T08:24:30.788" v="2371"/>
          <ac:spMkLst>
            <pc:docMk/>
            <pc:sldMk cId="4272169661" sldId="964"/>
            <ac:spMk id="4" creationId="{480F8CBB-4160-4E58-9D68-1A7CA30AEA0C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4272169661" sldId="964"/>
            <ac:spMk id="7" creationId="{A7DC5B7B-C361-40BE-8831-1E432AC2C4BC}"/>
          </ac:spMkLst>
        </pc:spChg>
        <pc:spChg chg="add mod">
          <ac:chgData name="Doug McWhinnie" userId="e65900b3fd0da1c2" providerId="LiveId" clId="{B79D7560-556E-422C-92B2-3550D8398D70}" dt="2020-09-07T08:33:31.564" v="17459" actId="1076"/>
          <ac:spMkLst>
            <pc:docMk/>
            <pc:sldMk cId="4272169661" sldId="964"/>
            <ac:spMk id="11" creationId="{2A576878-E5E5-4EFE-98B2-772D34543BD5}"/>
          </ac:spMkLst>
        </pc:spChg>
        <pc:picChg chg="add mod">
          <ac:chgData name="Doug McWhinnie" userId="e65900b3fd0da1c2" providerId="LiveId" clId="{B79D7560-556E-422C-92B2-3550D8398D70}" dt="2020-09-07T08:33:53.925" v="17463" actId="14100"/>
          <ac:picMkLst>
            <pc:docMk/>
            <pc:sldMk cId="4272169661" sldId="964"/>
            <ac:picMk id="6" creationId="{C24AB195-99F6-418B-B385-09963CEBFC06}"/>
          </ac:picMkLst>
        </pc:picChg>
        <pc:picChg chg="add mod">
          <ac:chgData name="Doug McWhinnie" userId="e65900b3fd0da1c2" providerId="LiveId" clId="{B79D7560-556E-422C-92B2-3550D8398D70}" dt="2020-09-07T08:33:24.205" v="17458" actId="1076"/>
          <ac:picMkLst>
            <pc:docMk/>
            <pc:sldMk cId="4272169661" sldId="964"/>
            <ac:picMk id="10" creationId="{23F0A19C-F525-4853-9043-95444867875F}"/>
          </ac:picMkLst>
        </pc:picChg>
        <pc:picChg chg="add del mod">
          <ac:chgData name="Doug McWhinnie" userId="e65900b3fd0da1c2" providerId="LiveId" clId="{B79D7560-556E-422C-92B2-3550D8398D70}" dt="2020-07-26T09:36:42.534" v="2060"/>
          <ac:picMkLst>
            <pc:docMk/>
            <pc:sldMk cId="4272169661" sldId="964"/>
            <ac:picMk id="2050" creationId="{7B122A5C-361C-4B5B-A1AF-15027BFF77E0}"/>
          </ac:picMkLst>
        </pc:picChg>
        <pc:picChg chg="add mod">
          <ac:chgData name="Doug McWhinnie" userId="e65900b3fd0da1c2" providerId="LiveId" clId="{B79D7560-556E-422C-92B2-3550D8398D70}" dt="2020-09-07T08:35:05.761" v="17476" actId="1076"/>
          <ac:picMkLst>
            <pc:docMk/>
            <pc:sldMk cId="4272169661" sldId="964"/>
            <ac:picMk id="2052" creationId="{1508580F-A258-41BF-B53A-812684616AB7}"/>
          </ac:picMkLst>
        </pc:picChg>
        <pc:picChg chg="add mod">
          <ac:chgData name="Doug McWhinnie" userId="e65900b3fd0da1c2" providerId="LiveId" clId="{B79D7560-556E-422C-92B2-3550D8398D70}" dt="2020-09-07T08:35:01.890" v="17475" actId="1076"/>
          <ac:picMkLst>
            <pc:docMk/>
            <pc:sldMk cId="4272169661" sldId="964"/>
            <ac:picMk id="2054" creationId="{306FCBE1-3C71-4869-8325-FCDC943DD6C7}"/>
          </ac:picMkLst>
        </pc:picChg>
      </pc:sldChg>
      <pc:sldChg chg="addSp delSp modSp add ord">
        <pc:chgData name="Doug McWhinnie" userId="e65900b3fd0da1c2" providerId="LiveId" clId="{B79D7560-556E-422C-92B2-3550D8398D70}" dt="2020-09-07T08:19:53.364" v="17305"/>
        <pc:sldMkLst>
          <pc:docMk/>
          <pc:sldMk cId="1011535996" sldId="965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011535996" sldId="965"/>
            <ac:spMk id="2" creationId="{2B36B235-2432-4CCF-B8EF-2A88AC52B375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011535996" sldId="965"/>
            <ac:spMk id="4" creationId="{68D28105-6FD0-4911-873F-BA5058CE8FB7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011535996" sldId="965"/>
            <ac:spMk id="5" creationId="{BB48B4EB-9A5C-4E03-885E-CE96E0DCFF93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011535996" sldId="965"/>
            <ac:spMk id="6" creationId="{1449B4E8-EECF-4E44-B91D-7314E18A99AD}"/>
          </ac:spMkLst>
        </pc:spChg>
        <pc:spChg chg="add del mod">
          <ac:chgData name="Doug McWhinnie" userId="e65900b3fd0da1c2" providerId="LiveId" clId="{B79D7560-556E-422C-92B2-3550D8398D70}" dt="2020-07-26T10:01:11.252" v="2150"/>
          <ac:spMkLst>
            <pc:docMk/>
            <pc:sldMk cId="1011535996" sldId="965"/>
            <ac:spMk id="8" creationId="{43F04D79-5FB8-4ED5-A156-43D2046E3789}"/>
          </ac:spMkLst>
        </pc:spChg>
        <pc:spChg chg="add del mod">
          <ac:chgData name="Doug McWhinnie" userId="e65900b3fd0da1c2" providerId="LiveId" clId="{B79D7560-556E-422C-92B2-3550D8398D70}" dt="2020-07-26T10:09:09.820" v="2367"/>
          <ac:spMkLst>
            <pc:docMk/>
            <pc:sldMk cId="1011535996" sldId="965"/>
            <ac:spMk id="9" creationId="{33796870-5B7A-43E6-9335-ED9D674177F8}"/>
          </ac:spMkLst>
        </pc:spChg>
        <pc:spChg chg="del mod">
          <ac:chgData name="Doug McWhinnie" userId="e65900b3fd0da1c2" providerId="LiveId" clId="{B79D7560-556E-422C-92B2-3550D8398D70}" dt="2020-07-26T10:01:27.257" v="2154"/>
          <ac:spMkLst>
            <pc:docMk/>
            <pc:sldMk cId="1011535996" sldId="965"/>
            <ac:spMk id="12" creationId="{9DB36733-1ABE-407C-B739-22A593935039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011535996" sldId="965"/>
            <ac:spMk id="13" creationId="{3654BC27-455C-4558-A5A1-76BC8AE6803F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011535996" sldId="965"/>
            <ac:spMk id="18" creationId="{7490E0B9-196C-4BB9-BBAE-6687C641DD4B}"/>
          </ac:spMkLst>
        </pc:sp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1011535996" sldId="965"/>
            <ac:picMk id="3" creationId="{612CE43E-7A24-42EE-B081-BB6B3C5AFF5F}"/>
          </ac:picMkLst>
        </pc:picChg>
        <pc:picChg chg="del">
          <ac:chgData name="Doug McWhinnie" userId="e65900b3fd0da1c2" providerId="LiveId" clId="{B79D7560-556E-422C-92B2-3550D8398D70}" dt="2020-07-26T09:52:43.051" v="2082"/>
          <ac:picMkLst>
            <pc:docMk/>
            <pc:sldMk cId="1011535996" sldId="965"/>
            <ac:picMk id="7" creationId="{BA5A0510-406B-4C58-939F-98CD1653642D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1011535996" sldId="965"/>
            <ac:picMk id="11" creationId="{1DAC6481-B37C-4A4F-8B64-55A546BD72A0}"/>
          </ac:picMkLst>
        </pc:picChg>
      </pc:sldChg>
      <pc:sldChg chg="add del">
        <pc:chgData name="Doug McWhinnie" userId="e65900b3fd0da1c2" providerId="LiveId" clId="{B79D7560-556E-422C-92B2-3550D8398D70}" dt="2020-07-27T08:37:29.121" v="2573" actId="2696"/>
        <pc:sldMkLst>
          <pc:docMk/>
          <pc:sldMk cId="1742244455" sldId="966"/>
        </pc:sldMkLst>
      </pc:sldChg>
      <pc:sldChg chg="addSp delSp modSp add">
        <pc:chgData name="Doug McWhinnie" userId="e65900b3fd0da1c2" providerId="LiveId" clId="{B79D7560-556E-422C-92B2-3550D8398D70}" dt="2020-09-07T08:36:04.285" v="17510" actId="1076"/>
        <pc:sldMkLst>
          <pc:docMk/>
          <pc:sldMk cId="3485132214" sldId="966"/>
        </pc:sldMkLst>
        <pc:spChg chg="del">
          <ac:chgData name="Doug McWhinnie" userId="e65900b3fd0da1c2" providerId="LiveId" clId="{B79D7560-556E-422C-92B2-3550D8398D70}" dt="2020-07-29T12:11:52.938" v="2608"/>
          <ac:spMkLst>
            <pc:docMk/>
            <pc:sldMk cId="3485132214" sldId="966"/>
            <ac:spMk id="2" creationId="{414C14CF-0E47-4800-8792-95499751B510}"/>
          </ac:spMkLst>
        </pc:spChg>
        <pc:spChg chg="add mod">
          <ac:chgData name="Doug McWhinnie" userId="e65900b3fd0da1c2" providerId="LiveId" clId="{B79D7560-556E-422C-92B2-3550D8398D70}" dt="2020-09-07T08:35:59.620" v="17509" actId="1076"/>
          <ac:spMkLst>
            <pc:docMk/>
            <pc:sldMk cId="3485132214" sldId="966"/>
            <ac:spMk id="2" creationId="{AD4A8126-B2F3-49CE-8D31-1ACEBA46FBEB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485132214" sldId="966"/>
            <ac:spMk id="3" creationId="{7B504FF0-579E-4C68-812A-9B345DA78B6D}"/>
          </ac:spMkLst>
        </pc:spChg>
        <pc:picChg chg="add mod">
          <ac:chgData name="Doug McWhinnie" userId="e65900b3fd0da1c2" providerId="LiveId" clId="{B79D7560-556E-422C-92B2-3550D8398D70}" dt="2020-09-07T08:36:04.285" v="17510" actId="1076"/>
          <ac:picMkLst>
            <pc:docMk/>
            <pc:sldMk cId="3485132214" sldId="966"/>
            <ac:picMk id="5" creationId="{4638FF59-09F0-4669-8905-990146A3EA5C}"/>
          </ac:picMkLst>
        </pc:picChg>
      </pc:sldChg>
      <pc:sldChg chg="addSp delSp modSp add del">
        <pc:chgData name="Doug McWhinnie" userId="e65900b3fd0da1c2" providerId="LiveId" clId="{B79D7560-556E-422C-92B2-3550D8398D70}" dt="2020-08-03T10:01:54.160" v="4288" actId="2696"/>
        <pc:sldMkLst>
          <pc:docMk/>
          <pc:sldMk cId="1725566757" sldId="967"/>
        </pc:sldMkLst>
        <pc:spChg chg="add del mod">
          <ac:chgData name="Doug McWhinnie" userId="e65900b3fd0da1c2" providerId="LiveId" clId="{B79D7560-556E-422C-92B2-3550D8398D70}" dt="2020-08-03T09:05:09.678" v="4098"/>
          <ac:spMkLst>
            <pc:docMk/>
            <pc:sldMk cId="1725566757" sldId="967"/>
            <ac:spMk id="7" creationId="{389EC80D-E4F1-49FC-ACF6-BDCAF0F3281F}"/>
          </ac:spMkLst>
        </pc:spChg>
      </pc:sldChg>
      <pc:sldChg chg="addSp delSp modSp add ord">
        <pc:chgData name="Doug McWhinnie" userId="e65900b3fd0da1c2" providerId="LiveId" clId="{B79D7560-556E-422C-92B2-3550D8398D70}" dt="2020-09-07T08:43:52.238" v="17598" actId="1076"/>
        <pc:sldMkLst>
          <pc:docMk/>
          <pc:sldMk cId="2591271147" sldId="968"/>
        </pc:sldMkLst>
        <pc:spChg chg="del">
          <ac:chgData name="Doug McWhinnie" userId="e65900b3fd0da1c2" providerId="LiveId" clId="{B79D7560-556E-422C-92B2-3550D8398D70}" dt="2020-08-01T10:34:46.895" v="2908"/>
          <ac:spMkLst>
            <pc:docMk/>
            <pc:sldMk cId="2591271147" sldId="968"/>
            <ac:spMk id="2" creationId="{7907B9AA-94A1-41FC-8413-290AB8B6A994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591271147" sldId="968"/>
            <ac:spMk id="5" creationId="{C9FD098D-6CFF-46D8-ACF9-E3B0DA9EA6E1}"/>
          </ac:spMkLst>
        </pc:spChg>
        <pc:spChg chg="add del mod">
          <ac:chgData name="Doug McWhinnie" userId="e65900b3fd0da1c2" providerId="LiveId" clId="{B79D7560-556E-422C-92B2-3550D8398D70}" dt="2020-08-01T10:47:10.225" v="3294"/>
          <ac:spMkLst>
            <pc:docMk/>
            <pc:sldMk cId="2591271147" sldId="968"/>
            <ac:spMk id="9" creationId="{436C39C3-2CB6-41FE-864F-A2B4CE870059}"/>
          </ac:spMkLst>
        </pc:spChg>
        <pc:spChg chg="add mod">
          <ac:chgData name="Doug McWhinnie" userId="e65900b3fd0da1c2" providerId="LiveId" clId="{B79D7560-556E-422C-92B2-3550D8398D70}" dt="2020-09-07T08:42:57.410" v="17588" actId="1076"/>
          <ac:spMkLst>
            <pc:docMk/>
            <pc:sldMk cId="2591271147" sldId="968"/>
            <ac:spMk id="10" creationId="{2A93FE56-AE06-4962-B425-AC660BA68362}"/>
          </ac:spMkLst>
        </pc:spChg>
        <pc:spChg chg="add mod">
          <ac:chgData name="Doug McWhinnie" userId="e65900b3fd0da1c2" providerId="LiveId" clId="{B79D7560-556E-422C-92B2-3550D8398D70}" dt="2020-09-07T08:43:40.557" v="17596" actId="14100"/>
          <ac:spMkLst>
            <pc:docMk/>
            <pc:sldMk cId="2591271147" sldId="968"/>
            <ac:spMk id="11" creationId="{6EDF78CA-2F1C-49B4-84F4-905551D381FE}"/>
          </ac:spMkLst>
        </pc:spChg>
        <pc:spChg chg="add mod">
          <ac:chgData name="Doug McWhinnie" userId="e65900b3fd0da1c2" providerId="LiveId" clId="{B79D7560-556E-422C-92B2-3550D8398D70}" dt="2020-09-07T08:42:44.097" v="17586" actId="1076"/>
          <ac:spMkLst>
            <pc:docMk/>
            <pc:sldMk cId="2591271147" sldId="968"/>
            <ac:spMk id="12" creationId="{E375AE8B-18B3-45D7-B35B-57E13096C532}"/>
          </ac:spMkLst>
        </pc:spChg>
        <pc:graphicFrameChg chg="add mod">
          <ac:chgData name="Doug McWhinnie" userId="e65900b3fd0da1c2" providerId="LiveId" clId="{B79D7560-556E-422C-92B2-3550D8398D70}" dt="2020-09-07T08:43:45.993" v="17597" actId="1076"/>
          <ac:graphicFrameMkLst>
            <pc:docMk/>
            <pc:sldMk cId="2591271147" sldId="968"/>
            <ac:graphicFrameMk id="7" creationId="{9C93F46E-A50E-4D56-A6E2-2D2BDE64A120}"/>
          </ac:graphicFrameMkLst>
        </pc:graphicFrameChg>
        <pc:graphicFrameChg chg="add del mod">
          <ac:chgData name="Doug McWhinnie" userId="e65900b3fd0da1c2" providerId="LiveId" clId="{B79D7560-556E-422C-92B2-3550D8398D70}" dt="2020-08-01T10:37:49.071" v="2922"/>
          <ac:graphicFrameMkLst>
            <pc:docMk/>
            <pc:sldMk cId="2591271147" sldId="968"/>
            <ac:graphicFrameMk id="8" creationId="{17BD75BF-C615-4FDB-9245-92CABDE11353}"/>
          </ac:graphicFrameMkLst>
        </pc:graphicFrameChg>
        <pc:picChg chg="add mod">
          <ac:chgData name="Doug McWhinnie" userId="e65900b3fd0da1c2" providerId="LiveId" clId="{B79D7560-556E-422C-92B2-3550D8398D70}" dt="2020-09-07T08:42:50.170" v="17587" actId="1076"/>
          <ac:picMkLst>
            <pc:docMk/>
            <pc:sldMk cId="2591271147" sldId="968"/>
            <ac:picMk id="4" creationId="{1DF467FC-4D8F-4F35-8AA7-5239AD68D386}"/>
          </ac:picMkLst>
        </pc:picChg>
        <pc:picChg chg="add mod">
          <ac:chgData name="Doug McWhinnie" userId="e65900b3fd0da1c2" providerId="LiveId" clId="{B79D7560-556E-422C-92B2-3550D8398D70}" dt="2020-09-07T08:43:52.238" v="17598" actId="1076"/>
          <ac:picMkLst>
            <pc:docMk/>
            <pc:sldMk cId="2591271147" sldId="968"/>
            <ac:picMk id="1026" creationId="{3BE36277-BD0F-4ED8-84F8-24204F3BD368}"/>
          </ac:picMkLst>
        </pc:picChg>
      </pc:sldChg>
      <pc:sldChg chg="modSp add del ord">
        <pc:chgData name="Doug McWhinnie" userId="e65900b3fd0da1c2" providerId="LiveId" clId="{B79D7560-556E-422C-92B2-3550D8398D70}" dt="2020-08-03T11:32:25.995" v="4323" actId="2696"/>
        <pc:sldMkLst>
          <pc:docMk/>
          <pc:sldMk cId="2749575309" sldId="969"/>
        </pc:sldMkLst>
        <pc:spChg chg="mod">
          <ac:chgData name="Doug McWhinnie" userId="e65900b3fd0da1c2" providerId="LiveId" clId="{B79D7560-556E-422C-92B2-3550D8398D70}" dt="2020-08-01T10:48:26.834" v="3301" actId="14100"/>
          <ac:spMkLst>
            <pc:docMk/>
            <pc:sldMk cId="2749575309" sldId="969"/>
            <ac:spMk id="3" creationId="{A1101495-37D8-4543-B058-0FBF0369B0B2}"/>
          </ac:spMkLst>
        </pc:spChg>
      </pc:sldChg>
      <pc:sldChg chg="addSp delSp modSp add del ord">
        <pc:chgData name="Doug McWhinnie" userId="e65900b3fd0da1c2" providerId="LiveId" clId="{B79D7560-556E-422C-92B2-3550D8398D70}" dt="2020-08-23T16:14:36.487" v="17073" actId="2696"/>
        <pc:sldMkLst>
          <pc:docMk/>
          <pc:sldMk cId="3808591800" sldId="970"/>
        </pc:sldMkLst>
        <pc:spChg chg="mod">
          <ac:chgData name="Doug McWhinnie" userId="e65900b3fd0da1c2" providerId="LiveId" clId="{B79D7560-556E-422C-92B2-3550D8398D70}" dt="2020-08-22T10:50:04.367" v="16599" actId="20577"/>
          <ac:spMkLst>
            <pc:docMk/>
            <pc:sldMk cId="3808591800" sldId="970"/>
            <ac:spMk id="4" creationId="{68D28105-6FD0-4911-873F-BA5058CE8FB7}"/>
          </ac:spMkLst>
        </pc:spChg>
        <pc:spChg chg="add del mod">
          <ac:chgData name="Doug McWhinnie" userId="e65900b3fd0da1c2" providerId="LiveId" clId="{B79D7560-556E-422C-92B2-3550D8398D70}" dt="2020-08-22T10:38:35.934" v="16580"/>
          <ac:spMkLst>
            <pc:docMk/>
            <pc:sldMk cId="3808591800" sldId="970"/>
            <ac:spMk id="7" creationId="{E5B7B1A7-A031-4876-8B51-17707F11549E}"/>
          </ac:spMkLst>
        </pc:spChg>
        <pc:spChg chg="del">
          <ac:chgData name="Doug McWhinnie" userId="e65900b3fd0da1c2" providerId="LiveId" clId="{B79D7560-556E-422C-92B2-3550D8398D70}" dt="2020-08-01T11:00:22.724" v="3900"/>
          <ac:spMkLst>
            <pc:docMk/>
            <pc:sldMk cId="3808591800" sldId="970"/>
            <ac:spMk id="13" creationId="{3654BC27-455C-4558-A5A1-76BC8AE6803F}"/>
          </ac:spMkLst>
        </pc:spChg>
        <pc:spChg chg="del">
          <ac:chgData name="Doug McWhinnie" userId="e65900b3fd0da1c2" providerId="LiveId" clId="{B79D7560-556E-422C-92B2-3550D8398D70}" dt="2020-08-01T11:00:17.310" v="3899"/>
          <ac:spMkLst>
            <pc:docMk/>
            <pc:sldMk cId="3808591800" sldId="970"/>
            <ac:spMk id="18" creationId="{7490E0B9-196C-4BB9-BBAE-6687C641DD4B}"/>
          </ac:spMkLst>
        </pc:spChg>
        <pc:picChg chg="del">
          <ac:chgData name="Doug McWhinnie" userId="e65900b3fd0da1c2" providerId="LiveId" clId="{B79D7560-556E-422C-92B2-3550D8398D70}" dt="2020-08-01T11:00:13.059" v="3898"/>
          <ac:picMkLst>
            <pc:docMk/>
            <pc:sldMk cId="3808591800" sldId="970"/>
            <ac:picMk id="3" creationId="{612CE43E-7A24-42EE-B081-BB6B3C5AFF5F}"/>
          </ac:picMkLst>
        </pc:picChg>
        <pc:picChg chg="del">
          <ac:chgData name="Doug McWhinnie" userId="e65900b3fd0da1c2" providerId="LiveId" clId="{B79D7560-556E-422C-92B2-3550D8398D70}" dt="2020-08-01T11:00:49.230" v="3901"/>
          <ac:picMkLst>
            <pc:docMk/>
            <pc:sldMk cId="3808591800" sldId="970"/>
            <ac:picMk id="11" creationId="{1DAC6481-B37C-4A4F-8B64-55A546BD72A0}"/>
          </ac:picMkLst>
        </pc:picChg>
      </pc:sldChg>
      <pc:sldChg chg="addSp delSp modSp add">
        <pc:chgData name="Doug McWhinnie" userId="e65900b3fd0da1c2" providerId="LiveId" clId="{B79D7560-556E-422C-92B2-3550D8398D70}" dt="2020-09-07T13:59:56.873" v="17849"/>
        <pc:sldMkLst>
          <pc:docMk/>
          <pc:sldMk cId="4282687354" sldId="971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4282687354" sldId="971"/>
            <ac:spMk id="2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4282687354" sldId="971"/>
            <ac:spMk id="4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4282687354" sldId="971"/>
            <ac:spMk id="7" creationId="{59F92D37-28DE-4FA3-AB8A-F7CDECD20050}"/>
          </ac:spMkLst>
        </pc:spChg>
        <pc:picChg chg="add del mod">
          <ac:chgData name="Doug McWhinnie" userId="e65900b3fd0da1c2" providerId="LiveId" clId="{B79D7560-556E-422C-92B2-3550D8398D70}" dt="2020-09-07T13:59:56.873" v="17849"/>
          <ac:picMkLst>
            <pc:docMk/>
            <pc:sldMk cId="4282687354" sldId="971"/>
            <ac:picMk id="3" creationId="{87EDFB34-3ECB-4E01-A33A-50175ACD3E86}"/>
          </ac:picMkLst>
        </pc:pic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4282687354" sldId="971"/>
            <ac:picMk id="5" creationId="{E6CE4553-A712-4336-8587-6001D501185B}"/>
          </ac:picMkLst>
        </pc:picChg>
        <pc:picChg chg="add mod">
          <ac:chgData name="Doug McWhinnie" userId="e65900b3fd0da1c2" providerId="LiveId" clId="{B79D7560-556E-422C-92B2-3550D8398D70}" dt="2020-09-07T13:59:56.873" v="17849"/>
          <ac:picMkLst>
            <pc:docMk/>
            <pc:sldMk cId="4282687354" sldId="971"/>
            <ac:picMk id="6" creationId="{0B8E8990-3C51-43C5-B0B0-7A6B6779904A}"/>
          </ac:picMkLst>
        </pc:picChg>
      </pc:sldChg>
      <pc:sldChg chg="addSp delSp modSp add">
        <pc:chgData name="Doug McWhinnie" userId="e65900b3fd0da1c2" providerId="LiveId" clId="{B79D7560-556E-422C-92B2-3550D8398D70}" dt="2020-09-07T08:40:58.977" v="17570" actId="1076"/>
        <pc:sldMkLst>
          <pc:docMk/>
          <pc:sldMk cId="2638951067" sldId="972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638951067" sldId="972"/>
            <ac:spMk id="2" creationId="{2B36B235-2432-4CCF-B8EF-2A88AC52B375}"/>
          </ac:spMkLst>
        </pc:spChg>
        <pc:spChg chg="del">
          <ac:chgData name="Doug McWhinnie" userId="e65900b3fd0da1c2" providerId="LiveId" clId="{B79D7560-556E-422C-92B2-3550D8398D70}" dt="2020-08-03T08:20:20.381" v="4008"/>
          <ac:spMkLst>
            <pc:docMk/>
            <pc:sldMk cId="2638951067" sldId="972"/>
            <ac:spMk id="4" creationId="{68D28105-6FD0-4911-873F-BA5058CE8FB7}"/>
          </ac:spMkLst>
        </pc:spChg>
        <pc:spChg chg="del">
          <ac:chgData name="Doug McWhinnie" userId="e65900b3fd0da1c2" providerId="LiveId" clId="{B79D7560-556E-422C-92B2-3550D8398D70}" dt="2020-08-03T09:02:08.273" v="4082"/>
          <ac:spMkLst>
            <pc:docMk/>
            <pc:sldMk cId="2638951067" sldId="972"/>
            <ac:spMk id="5" creationId="{BB48B4EB-9A5C-4E03-885E-CE96E0DCFF93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638951067" sldId="972"/>
            <ac:spMk id="6" creationId="{1449B4E8-EECF-4E44-B91D-7314E18A99AD}"/>
          </ac:spMkLst>
        </pc:spChg>
        <pc:spChg chg="del">
          <ac:chgData name="Doug McWhinnie" userId="e65900b3fd0da1c2" providerId="LiveId" clId="{B79D7560-556E-422C-92B2-3550D8398D70}" dt="2020-08-03T08:20:55.887" v="4010"/>
          <ac:spMkLst>
            <pc:docMk/>
            <pc:sldMk cId="2638951067" sldId="972"/>
            <ac:spMk id="7" creationId="{E5B7B1A7-A031-4876-8B51-17707F11549E}"/>
          </ac:spMkLst>
        </pc:spChg>
        <pc:spChg chg="add mod">
          <ac:chgData name="Doug McWhinnie" userId="e65900b3fd0da1c2" providerId="LiveId" clId="{B79D7560-556E-422C-92B2-3550D8398D70}" dt="2020-09-07T08:40:37.908" v="17564" actId="1076"/>
          <ac:spMkLst>
            <pc:docMk/>
            <pc:sldMk cId="2638951067" sldId="972"/>
            <ac:spMk id="12" creationId="{F4F0BA51-4EEB-492F-83A1-4859BFC8D556}"/>
          </ac:spMkLst>
        </pc:spChg>
        <pc:picChg chg="add del mod">
          <ac:chgData name="Doug McWhinnie" userId="e65900b3fd0da1c2" providerId="LiveId" clId="{B79D7560-556E-422C-92B2-3550D8398D70}" dt="2020-08-03T08:34:41.602" v="4031"/>
          <ac:picMkLst>
            <pc:docMk/>
            <pc:sldMk cId="2638951067" sldId="972"/>
            <ac:picMk id="8" creationId="{151692D7-49A2-47EC-BB72-10A52B0DCB90}"/>
          </ac:picMkLst>
        </pc:picChg>
        <pc:picChg chg="add mod">
          <ac:chgData name="Doug McWhinnie" userId="e65900b3fd0da1c2" providerId="LiveId" clId="{B79D7560-556E-422C-92B2-3550D8398D70}" dt="2020-09-07T08:40:58.977" v="17570" actId="1076"/>
          <ac:picMkLst>
            <pc:docMk/>
            <pc:sldMk cId="2638951067" sldId="972"/>
            <ac:picMk id="9" creationId="{58EAE0D7-BFBE-44BA-BD76-2BCF22FC5C3A}"/>
          </ac:picMkLst>
        </pc:picChg>
        <pc:picChg chg="add mod">
          <ac:chgData name="Doug McWhinnie" userId="e65900b3fd0da1c2" providerId="LiveId" clId="{B79D7560-556E-422C-92B2-3550D8398D70}" dt="2020-09-07T08:40:31.633" v="17563" actId="1076"/>
          <ac:picMkLst>
            <pc:docMk/>
            <pc:sldMk cId="2638951067" sldId="972"/>
            <ac:picMk id="11" creationId="{E55F612D-34EF-4AC2-873F-4A574FF95CBA}"/>
          </ac:picMkLst>
        </pc:picChg>
        <pc:picChg chg="add mod">
          <ac:chgData name="Doug McWhinnie" userId="e65900b3fd0da1c2" providerId="LiveId" clId="{B79D7560-556E-422C-92B2-3550D8398D70}" dt="2020-09-07T08:40:48.374" v="17568" actId="14100"/>
          <ac:picMkLst>
            <pc:docMk/>
            <pc:sldMk cId="2638951067" sldId="972"/>
            <ac:picMk id="2050" creationId="{DFD21134-B31C-4304-9945-3E7928B0FDBD}"/>
          </ac:picMkLst>
        </pc:picChg>
        <pc:picChg chg="add mod">
          <ac:chgData name="Doug McWhinnie" userId="e65900b3fd0da1c2" providerId="LiveId" clId="{B79D7560-556E-422C-92B2-3550D8398D70}" dt="2020-09-07T08:40:44.434" v="17566" actId="14100"/>
          <ac:picMkLst>
            <pc:docMk/>
            <pc:sldMk cId="2638951067" sldId="972"/>
            <ac:picMk id="2052" creationId="{602FBEF6-FF7C-48A6-83CF-BF1630CB177D}"/>
          </ac:picMkLst>
        </pc:picChg>
        <pc:picChg chg="add mod">
          <ac:chgData name="Doug McWhinnie" userId="e65900b3fd0da1c2" providerId="LiveId" clId="{B79D7560-556E-422C-92B2-3550D8398D70}" dt="2020-09-07T08:40:13.873" v="17559" actId="1076"/>
          <ac:picMkLst>
            <pc:docMk/>
            <pc:sldMk cId="2638951067" sldId="972"/>
            <ac:picMk id="2054" creationId="{6C2516E5-464E-4F90-8C1F-E01B6D850C02}"/>
          </ac:picMkLst>
        </pc:picChg>
        <pc:picChg chg="add mod">
          <ac:chgData name="Doug McWhinnie" userId="e65900b3fd0da1c2" providerId="LiveId" clId="{B79D7560-556E-422C-92B2-3550D8398D70}" dt="2020-09-07T08:40:54.334" v="17569" actId="1076"/>
          <ac:picMkLst>
            <pc:docMk/>
            <pc:sldMk cId="2638951067" sldId="972"/>
            <ac:picMk id="2056" creationId="{52FC5250-18E9-438D-9DD7-FAB99F9C3241}"/>
          </ac:picMkLst>
        </pc:picChg>
      </pc:sldChg>
      <pc:sldChg chg="addSp delSp modSp add ord">
        <pc:chgData name="Doug McWhinnie" userId="e65900b3fd0da1c2" providerId="LiveId" clId="{B79D7560-556E-422C-92B2-3550D8398D70}" dt="2020-09-07T08:38:47.609" v="17539" actId="1076"/>
        <pc:sldMkLst>
          <pc:docMk/>
          <pc:sldMk cId="4073452057" sldId="973"/>
        </pc:sldMkLst>
        <pc:spChg chg="del mod">
          <ac:chgData name="Doug McWhinnie" userId="e65900b3fd0da1c2" providerId="LiveId" clId="{B79D7560-556E-422C-92B2-3550D8398D70}" dt="2020-08-03T09:04:38.423" v="4096"/>
          <ac:spMkLst>
            <pc:docMk/>
            <pc:sldMk cId="4073452057" sldId="973"/>
            <ac:spMk id="2" creationId="{A93B046E-3192-4557-8E9F-87B123A59034}"/>
          </ac:spMkLst>
        </pc:spChg>
        <pc:spChg chg="add mod">
          <ac:chgData name="Doug McWhinnie" userId="e65900b3fd0da1c2" providerId="LiveId" clId="{B79D7560-556E-422C-92B2-3550D8398D70}" dt="2020-09-07T08:38:39.986" v="17537" actId="1076"/>
          <ac:spMkLst>
            <pc:docMk/>
            <pc:sldMk cId="4073452057" sldId="973"/>
            <ac:spMk id="3" creationId="{1E7C7BA7-F5B2-4165-A86C-DB84F273BC00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4073452057" sldId="973"/>
            <ac:spMk id="7" creationId="{359C2C45-21EA-4D3B-BDE0-0D73B13D5867}"/>
          </ac:spMkLst>
        </pc:spChg>
        <pc:spChg chg="add mod">
          <ac:chgData name="Doug McWhinnie" userId="e65900b3fd0da1c2" providerId="LiveId" clId="{B79D7560-556E-422C-92B2-3550D8398D70}" dt="2020-09-07T08:38:24.049" v="17534" actId="14100"/>
          <ac:spMkLst>
            <pc:docMk/>
            <pc:sldMk cId="4073452057" sldId="973"/>
            <ac:spMk id="10" creationId="{9BAD8EF4-D9EA-4041-8CD0-4C672740330F}"/>
          </ac:spMkLst>
        </pc:spChg>
        <pc:picChg chg="add mod">
          <ac:chgData name="Doug McWhinnie" userId="e65900b3fd0da1c2" providerId="LiveId" clId="{B79D7560-556E-422C-92B2-3550D8398D70}" dt="2020-09-07T08:38:45.101" v="17538" actId="1076"/>
          <ac:picMkLst>
            <pc:docMk/>
            <pc:sldMk cId="4073452057" sldId="973"/>
            <ac:picMk id="5" creationId="{64853A3A-583E-4E75-B1A6-7EE2ECC62C69}"/>
          </ac:picMkLst>
        </pc:picChg>
        <pc:picChg chg="add mod">
          <ac:chgData name="Doug McWhinnie" userId="e65900b3fd0da1c2" providerId="LiveId" clId="{B79D7560-556E-422C-92B2-3550D8398D70}" dt="2020-09-07T08:38:07.926" v="17530" actId="1076"/>
          <ac:picMkLst>
            <pc:docMk/>
            <pc:sldMk cId="4073452057" sldId="973"/>
            <ac:picMk id="6" creationId="{6D9FEB2A-B5E3-4EF3-B103-F44094142811}"/>
          </ac:picMkLst>
        </pc:picChg>
        <pc:picChg chg="add mod">
          <ac:chgData name="Doug McWhinnie" userId="e65900b3fd0da1c2" providerId="LiveId" clId="{B79D7560-556E-422C-92B2-3550D8398D70}" dt="2020-09-07T08:38:47.609" v="17539" actId="1076"/>
          <ac:picMkLst>
            <pc:docMk/>
            <pc:sldMk cId="4073452057" sldId="973"/>
            <ac:picMk id="9" creationId="{D46D8EB2-A33D-454F-B664-310309A2121E}"/>
          </ac:picMkLst>
        </pc:picChg>
        <pc:picChg chg="add del mod">
          <ac:chgData name="Doug McWhinnie" userId="e65900b3fd0da1c2" providerId="LiveId" clId="{B79D7560-556E-422C-92B2-3550D8398D70}" dt="2020-08-03T09:04:38.423" v="4096"/>
          <ac:picMkLst>
            <pc:docMk/>
            <pc:sldMk cId="4073452057" sldId="973"/>
            <ac:picMk id="3074" creationId="{85883D1E-82E6-4E7B-9811-315062E2385C}"/>
          </ac:picMkLst>
        </pc:picChg>
        <pc:picChg chg="add del mod">
          <ac:chgData name="Doug McWhinnie" userId="e65900b3fd0da1c2" providerId="LiveId" clId="{B79D7560-556E-422C-92B2-3550D8398D70}" dt="2020-08-03T09:08:04.581" v="4123"/>
          <ac:picMkLst>
            <pc:docMk/>
            <pc:sldMk cId="4073452057" sldId="973"/>
            <ac:picMk id="3076" creationId="{398BEF9E-5999-4CF9-8F9D-DEF6E24113ED}"/>
          </ac:picMkLst>
        </pc:picChg>
      </pc:sldChg>
      <pc:sldChg chg="addSp delSp modSp add">
        <pc:chgData name="Doug McWhinnie" userId="e65900b3fd0da1c2" providerId="LiveId" clId="{B79D7560-556E-422C-92B2-3550D8398D70}" dt="2020-09-07T08:42:16.673" v="17583" actId="1076"/>
        <pc:sldMkLst>
          <pc:docMk/>
          <pc:sldMk cId="1880637134" sldId="974"/>
        </pc:sldMkLst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880637134" sldId="974"/>
            <ac:spMk id="5" creationId="{C20CDA3A-FAE8-4E82-9506-4F3C4A61415B}"/>
          </ac:spMkLst>
        </pc:spChg>
        <pc:spChg chg="add mod">
          <ac:chgData name="Doug McWhinnie" userId="e65900b3fd0da1c2" providerId="LiveId" clId="{B79D7560-556E-422C-92B2-3550D8398D70}" dt="2020-09-07T08:42:16.673" v="17583" actId="1076"/>
          <ac:spMkLst>
            <pc:docMk/>
            <pc:sldMk cId="1880637134" sldId="974"/>
            <ac:spMk id="6" creationId="{59789AC3-6E83-48BE-BD77-81C4148AB036}"/>
          </ac:spMkLst>
        </pc:spChg>
        <pc:spChg chg="add mod">
          <ac:chgData name="Doug McWhinnie" userId="e65900b3fd0da1c2" providerId="LiveId" clId="{B79D7560-556E-422C-92B2-3550D8398D70}" dt="2020-09-07T08:41:42.009" v="17574" actId="1076"/>
          <ac:spMkLst>
            <pc:docMk/>
            <pc:sldMk cId="1880637134" sldId="974"/>
            <ac:spMk id="7" creationId="{6EFD88F4-D331-4247-A248-8DB3765512E7}"/>
          </ac:spMkLst>
        </pc:spChg>
        <pc:picChg chg="add del mod">
          <ac:chgData name="Doug McWhinnie" userId="e65900b3fd0da1c2" providerId="LiveId" clId="{B79D7560-556E-422C-92B2-3550D8398D70}" dt="2020-08-03T09:12:48.380" v="4144"/>
          <ac:picMkLst>
            <pc:docMk/>
            <pc:sldMk cId="1880637134" sldId="974"/>
            <ac:picMk id="3" creationId="{E0B62604-400B-442F-A239-1B4723E1DBC8}"/>
          </ac:picMkLst>
        </pc:picChg>
        <pc:picChg chg="add mod">
          <ac:chgData name="Doug McWhinnie" userId="e65900b3fd0da1c2" providerId="LiveId" clId="{B79D7560-556E-422C-92B2-3550D8398D70}" dt="2020-09-07T08:41:36.358" v="17573" actId="14100"/>
          <ac:picMkLst>
            <pc:docMk/>
            <pc:sldMk cId="1880637134" sldId="974"/>
            <ac:picMk id="4" creationId="{4603ECE1-AFB1-4D2C-B75D-60EA11E5BD02}"/>
          </ac:picMkLst>
        </pc:picChg>
        <pc:picChg chg="add mod">
          <ac:chgData name="Doug McWhinnie" userId="e65900b3fd0da1c2" providerId="LiveId" clId="{B79D7560-556E-422C-92B2-3550D8398D70}" dt="2020-09-07T08:42:00.696" v="17581" actId="1076"/>
          <ac:picMkLst>
            <pc:docMk/>
            <pc:sldMk cId="1880637134" sldId="974"/>
            <ac:picMk id="4098" creationId="{2D25633E-07E6-4420-AA6E-8F5AB031D3D9}"/>
          </ac:picMkLst>
        </pc:picChg>
        <pc:picChg chg="add mod">
          <ac:chgData name="Doug McWhinnie" userId="e65900b3fd0da1c2" providerId="LiveId" clId="{B79D7560-556E-422C-92B2-3550D8398D70}" dt="2020-09-07T08:41:52.990" v="17578" actId="14100"/>
          <ac:picMkLst>
            <pc:docMk/>
            <pc:sldMk cId="1880637134" sldId="974"/>
            <ac:picMk id="4100" creationId="{B11D5A70-CB9F-4215-A7B9-B7CA9E54B966}"/>
          </ac:picMkLst>
        </pc:picChg>
      </pc:sldChg>
      <pc:sldChg chg="addSp modSp add del">
        <pc:chgData name="Doug McWhinnie" userId="e65900b3fd0da1c2" providerId="LiveId" clId="{B79D7560-556E-422C-92B2-3550D8398D70}" dt="2020-08-03T10:01:41.482" v="4287" actId="2696"/>
        <pc:sldMkLst>
          <pc:docMk/>
          <pc:sldMk cId="2576687110" sldId="975"/>
        </pc:sldMkLst>
        <pc:spChg chg="add mod">
          <ac:chgData name="Doug McWhinnie" userId="e65900b3fd0da1c2" providerId="LiveId" clId="{B79D7560-556E-422C-92B2-3550D8398D70}" dt="2020-08-03T09:55:59.302" v="4159"/>
          <ac:spMkLst>
            <pc:docMk/>
            <pc:sldMk cId="2576687110" sldId="975"/>
            <ac:spMk id="2" creationId="{887B33E6-99CE-4EC8-A252-07E12E1296F9}"/>
          </ac:spMkLst>
        </pc:spChg>
        <pc:spChg chg="add mod">
          <ac:chgData name="Doug McWhinnie" userId="e65900b3fd0da1c2" providerId="LiveId" clId="{B79D7560-556E-422C-92B2-3550D8398D70}" dt="2020-08-03T09:56:58.871" v="4262" actId="20577"/>
          <ac:spMkLst>
            <pc:docMk/>
            <pc:sldMk cId="2576687110" sldId="975"/>
            <ac:spMk id="3" creationId="{63B53A35-4C10-4164-A091-87DD665508BA}"/>
          </ac:spMkLst>
        </pc:spChg>
        <pc:spChg chg="add mod">
          <ac:chgData name="Doug McWhinnie" userId="e65900b3fd0da1c2" providerId="LiveId" clId="{B79D7560-556E-422C-92B2-3550D8398D70}" dt="2020-08-03T09:55:59.302" v="4159"/>
          <ac:spMkLst>
            <pc:docMk/>
            <pc:sldMk cId="2576687110" sldId="975"/>
            <ac:spMk id="4" creationId="{7E91E7DA-B43B-40D3-B274-BA8C0E73ED85}"/>
          </ac:spMkLst>
        </pc:spChg>
      </pc:sldChg>
      <pc:sldChg chg="modSp add ord">
        <pc:chgData name="Doug McWhinnie" userId="e65900b3fd0da1c2" providerId="LiveId" clId="{B79D7560-556E-422C-92B2-3550D8398D70}" dt="2020-09-07T08:19:53.364" v="17305"/>
        <pc:sldMkLst>
          <pc:docMk/>
          <pc:sldMk cId="698884238" sldId="976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2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4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5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6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7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8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9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10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11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12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14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17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25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31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39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41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98884238" sldId="976"/>
            <ac:spMk id="42" creationId="{00000000-0000-0000-0000-000000000000}"/>
          </ac:spMkLst>
        </pc:spChg>
      </pc:sldChg>
      <pc:sldChg chg="addSp delSp modSp add">
        <pc:chgData name="Doug McWhinnie" userId="e65900b3fd0da1c2" providerId="LiveId" clId="{B79D7560-556E-422C-92B2-3550D8398D70}" dt="2020-09-07T08:50:36.750" v="17698" actId="1076"/>
        <pc:sldMkLst>
          <pc:docMk/>
          <pc:sldMk cId="1939063940" sldId="977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939063940" sldId="977"/>
            <ac:spMk id="2" creationId="{49755ECB-C1D8-4489-BB76-177AF666042C}"/>
          </ac:spMkLst>
        </pc:spChg>
        <pc:spChg chg="mod">
          <ac:chgData name="Doug McWhinnie" userId="e65900b3fd0da1c2" providerId="LiveId" clId="{B79D7560-556E-422C-92B2-3550D8398D70}" dt="2020-09-07T08:49:03.285" v="17652" actId="1076"/>
          <ac:spMkLst>
            <pc:docMk/>
            <pc:sldMk cId="1939063940" sldId="977"/>
            <ac:spMk id="3" creationId="{A08D607A-6988-404A-BE80-3226F1F649BE}"/>
          </ac:spMkLst>
        </pc:spChg>
        <pc:spChg chg="add del mod">
          <ac:chgData name="Doug McWhinnie" userId="e65900b3fd0da1c2" providerId="LiveId" clId="{B79D7560-556E-422C-92B2-3550D8398D70}" dt="2020-09-07T08:50:36.750" v="17698" actId="1076"/>
          <ac:spMkLst>
            <pc:docMk/>
            <pc:sldMk cId="1939063940" sldId="977"/>
            <ac:spMk id="4" creationId="{1F6F37F0-4AF0-4A96-BAFB-7247AFF7EE22}"/>
          </ac:spMkLst>
        </pc:spChg>
        <pc:spChg chg="add del mod">
          <ac:chgData name="Doug McWhinnie" userId="e65900b3fd0da1c2" providerId="LiveId" clId="{B79D7560-556E-422C-92B2-3550D8398D70}" dt="2020-08-05T12:23:21.547" v="5496"/>
          <ac:spMkLst>
            <pc:docMk/>
            <pc:sldMk cId="1939063940" sldId="977"/>
            <ac:spMk id="5" creationId="{B71E1A55-19FE-453D-8C2D-1CC4A54F7E45}"/>
          </ac:spMkLst>
        </pc:spChg>
        <pc:spChg chg="add del mod">
          <ac:chgData name="Doug McWhinnie" userId="e65900b3fd0da1c2" providerId="LiveId" clId="{B79D7560-556E-422C-92B2-3550D8398D70}" dt="2020-08-05T12:24:14.511" v="5509"/>
          <ac:spMkLst>
            <pc:docMk/>
            <pc:sldMk cId="1939063940" sldId="977"/>
            <ac:spMk id="12" creationId="{DC90FD0A-DC2A-453A-9952-8D360D386106}"/>
          </ac:spMkLst>
        </pc:spChg>
        <pc:picChg chg="add mod">
          <ac:chgData name="Doug McWhinnie" userId="e65900b3fd0da1c2" providerId="LiveId" clId="{B79D7560-556E-422C-92B2-3550D8398D70}" dt="2020-09-07T08:50:09.662" v="17666" actId="1076"/>
          <ac:picMkLst>
            <pc:docMk/>
            <pc:sldMk cId="1939063940" sldId="977"/>
            <ac:picMk id="6" creationId="{4B2C09B5-CFCF-4FFA-AD46-ADB6034B6E37}"/>
          </ac:picMkLst>
        </pc:picChg>
        <pc:picChg chg="add del mod">
          <ac:chgData name="Doug McWhinnie" userId="e65900b3fd0da1c2" providerId="LiveId" clId="{B79D7560-556E-422C-92B2-3550D8398D70}" dt="2020-08-05T12:24:14.511" v="5509"/>
          <ac:picMkLst>
            <pc:docMk/>
            <pc:sldMk cId="1939063940" sldId="977"/>
            <ac:picMk id="13" creationId="{C408A040-2E44-4C01-AD06-BD9C3317E391}"/>
          </ac:picMkLst>
        </pc:picChg>
        <pc:picChg chg="add mod">
          <ac:chgData name="Doug McWhinnie" userId="e65900b3fd0da1c2" providerId="LiveId" clId="{B79D7560-556E-422C-92B2-3550D8398D70}" dt="2020-09-07T08:50:14.370" v="17667" actId="1076"/>
          <ac:picMkLst>
            <pc:docMk/>
            <pc:sldMk cId="1939063940" sldId="977"/>
            <ac:picMk id="2050" creationId="{10253771-1CAE-4349-9160-3148D845E3BD}"/>
          </ac:picMkLst>
        </pc:picChg>
        <pc:picChg chg="add mod">
          <ac:chgData name="Doug McWhinnie" userId="e65900b3fd0da1c2" providerId="LiveId" clId="{B79D7560-556E-422C-92B2-3550D8398D70}" dt="2020-09-07T08:50:07.382" v="17665" actId="1076"/>
          <ac:picMkLst>
            <pc:docMk/>
            <pc:sldMk cId="1939063940" sldId="977"/>
            <ac:picMk id="2052" creationId="{AE510AF9-15C2-45D4-A4C2-A6EB795CCF5E}"/>
          </ac:picMkLst>
        </pc:picChg>
        <pc:picChg chg="add del mod">
          <ac:chgData name="Doug McWhinnie" userId="e65900b3fd0da1c2" providerId="LiveId" clId="{B79D7560-556E-422C-92B2-3550D8398D70}" dt="2020-08-05T12:24:25.244" v="5512"/>
          <ac:picMkLst>
            <pc:docMk/>
            <pc:sldMk cId="1939063940" sldId="977"/>
            <ac:picMk id="2054" creationId="{710F3460-75B7-43DF-8C1C-2BB90F28997F}"/>
          </ac:picMkLst>
        </pc:picChg>
        <pc:picChg chg="add del mod">
          <ac:chgData name="Doug McWhinnie" userId="e65900b3fd0da1c2" providerId="LiveId" clId="{B79D7560-556E-422C-92B2-3550D8398D70}" dt="2020-08-05T12:23:33.746" v="5504"/>
          <ac:picMkLst>
            <pc:docMk/>
            <pc:sldMk cId="1939063940" sldId="977"/>
            <ac:picMk id="2056" creationId="{77809E32-6ECB-4FA9-ABBC-EFDDAADED7AB}"/>
          </ac:picMkLst>
        </pc:picChg>
        <pc:picChg chg="add mod">
          <ac:chgData name="Doug McWhinnie" userId="e65900b3fd0da1c2" providerId="LiveId" clId="{B79D7560-556E-422C-92B2-3550D8398D70}" dt="2020-09-07T08:50:04.607" v="17664" actId="1076"/>
          <ac:picMkLst>
            <pc:docMk/>
            <pc:sldMk cId="1939063940" sldId="977"/>
            <ac:picMk id="2058" creationId="{58AF0830-C77E-41A5-82EE-CCABB93A2DF5}"/>
          </ac:picMkLst>
        </pc:picChg>
      </pc:sldChg>
      <pc:sldChg chg="addSp modSp add">
        <pc:chgData name="Doug McWhinnie" userId="e65900b3fd0da1c2" providerId="LiveId" clId="{B79D7560-556E-422C-92B2-3550D8398D70}" dt="2020-09-07T08:51:02.566" v="17702" actId="1076"/>
        <pc:sldMkLst>
          <pc:docMk/>
          <pc:sldMk cId="2455073334" sldId="978"/>
        </pc:sldMkLst>
        <pc:spChg chg="add mod">
          <ac:chgData name="Doug McWhinnie" userId="e65900b3fd0da1c2" providerId="LiveId" clId="{B79D7560-556E-422C-92B2-3550D8398D70}" dt="2020-09-07T08:50:53.550" v="17699" actId="1076"/>
          <ac:spMkLst>
            <pc:docMk/>
            <pc:sldMk cId="2455073334" sldId="978"/>
            <ac:spMk id="2" creationId="{7055C6FE-4623-40CE-9912-9E3D16C0F1F6}"/>
          </ac:spMkLst>
        </pc:spChg>
        <pc:picChg chg="add mod">
          <ac:chgData name="Doug McWhinnie" userId="e65900b3fd0da1c2" providerId="LiveId" clId="{B79D7560-556E-422C-92B2-3550D8398D70}" dt="2020-09-07T08:51:02.566" v="17702" actId="1076"/>
          <ac:picMkLst>
            <pc:docMk/>
            <pc:sldMk cId="2455073334" sldId="978"/>
            <ac:picMk id="3074" creationId="{E04AA2ED-5C40-424B-AE85-C662D4C8F4D7}"/>
          </ac:picMkLst>
        </pc:picChg>
      </pc:sldChg>
      <pc:sldChg chg="addSp delSp add del">
        <pc:chgData name="Doug McWhinnie" userId="e65900b3fd0da1c2" providerId="LiveId" clId="{B79D7560-556E-422C-92B2-3550D8398D70}" dt="2020-08-18T10:17:46.660" v="16125" actId="2696"/>
        <pc:sldMkLst>
          <pc:docMk/>
          <pc:sldMk cId="2348211301" sldId="979"/>
        </pc:sldMkLst>
        <pc:spChg chg="del">
          <ac:chgData name="Doug McWhinnie" userId="e65900b3fd0da1c2" providerId="LiveId" clId="{B79D7560-556E-422C-92B2-3550D8398D70}" dt="2020-08-05T12:46:39.664" v="5557"/>
          <ac:spMkLst>
            <pc:docMk/>
            <pc:sldMk cId="2348211301" sldId="979"/>
            <ac:spMk id="3" creationId="{FC103705-ADA1-4206-95F8-B31AFDF59A27}"/>
          </ac:spMkLst>
        </pc:spChg>
        <pc:picChg chg="add">
          <ac:chgData name="Doug McWhinnie" userId="e65900b3fd0da1c2" providerId="LiveId" clId="{B79D7560-556E-422C-92B2-3550D8398D70}" dt="2020-08-05T12:46:39.664" v="5557"/>
          <ac:picMkLst>
            <pc:docMk/>
            <pc:sldMk cId="2348211301" sldId="979"/>
            <ac:picMk id="5" creationId="{83CCBA84-5199-4755-87E6-83C2F419708F}"/>
          </ac:picMkLst>
        </pc:picChg>
      </pc:sldChg>
      <pc:sldChg chg="addSp delSp modSp add del">
        <pc:chgData name="Doug McWhinnie" userId="e65900b3fd0da1c2" providerId="LiveId" clId="{B79D7560-556E-422C-92B2-3550D8398D70}" dt="2020-08-18T10:17:43.383" v="16124" actId="2696"/>
        <pc:sldMkLst>
          <pc:docMk/>
          <pc:sldMk cId="2399366106" sldId="980"/>
        </pc:sldMkLst>
        <pc:spChg chg="del">
          <ac:chgData name="Doug McWhinnie" userId="e65900b3fd0da1c2" providerId="LiveId" clId="{B79D7560-556E-422C-92B2-3550D8398D70}" dt="2020-08-05T13:53:21.695" v="5591"/>
          <ac:spMkLst>
            <pc:docMk/>
            <pc:sldMk cId="2399366106" sldId="980"/>
            <ac:spMk id="2" creationId="{2E6D4EE4-027C-40EC-BF3D-5B85C09B73F9}"/>
          </ac:spMkLst>
        </pc:spChg>
        <pc:spChg chg="del">
          <ac:chgData name="Doug McWhinnie" userId="e65900b3fd0da1c2" providerId="LiveId" clId="{B79D7560-556E-422C-92B2-3550D8398D70}" dt="2020-08-05T13:53:21.695" v="5591"/>
          <ac:spMkLst>
            <pc:docMk/>
            <pc:sldMk cId="2399366106" sldId="980"/>
            <ac:spMk id="3" creationId="{A32B7E92-25AA-41A7-BB05-E5EDA0A5F163}"/>
          </ac:spMkLst>
        </pc:spChg>
        <pc:spChg chg="del">
          <ac:chgData name="Doug McWhinnie" userId="e65900b3fd0da1c2" providerId="LiveId" clId="{B79D7560-556E-422C-92B2-3550D8398D70}" dt="2020-08-05T13:53:21.695" v="5591"/>
          <ac:spMkLst>
            <pc:docMk/>
            <pc:sldMk cId="2399366106" sldId="980"/>
            <ac:spMk id="4" creationId="{706701BE-758F-4CF0-8610-5C591599CD4E}"/>
          </ac:spMkLst>
        </pc:spChg>
        <pc:spChg chg="add mod">
          <ac:chgData name="Doug McWhinnie" userId="e65900b3fd0da1c2" providerId="LiveId" clId="{B79D7560-556E-422C-92B2-3550D8398D70}" dt="2020-08-05T13:55:23.105" v="5635" actId="404"/>
          <ac:spMkLst>
            <pc:docMk/>
            <pc:sldMk cId="2399366106" sldId="980"/>
            <ac:spMk id="5" creationId="{32FC3D75-5BCB-4C6E-88B0-81174F263772}"/>
          </ac:spMkLst>
        </pc:spChg>
        <pc:spChg chg="add mod">
          <ac:chgData name="Doug McWhinnie" userId="e65900b3fd0da1c2" providerId="LiveId" clId="{B79D7560-556E-422C-92B2-3550D8398D70}" dt="2020-08-10T10:16:44.389" v="10798" actId="14100"/>
          <ac:spMkLst>
            <pc:docMk/>
            <pc:sldMk cId="2399366106" sldId="980"/>
            <ac:spMk id="6" creationId="{1904B8BA-EFDB-4CF3-9417-9B0152531E50}"/>
          </ac:spMkLst>
        </pc:spChg>
        <pc:spChg chg="add mod">
          <ac:chgData name="Doug McWhinnie" userId="e65900b3fd0da1c2" providerId="LiveId" clId="{B79D7560-556E-422C-92B2-3550D8398D70}" dt="2020-08-10T10:15:53.983" v="10759" actId="14100"/>
          <ac:spMkLst>
            <pc:docMk/>
            <pc:sldMk cId="2399366106" sldId="980"/>
            <ac:spMk id="7" creationId="{5B8A785A-6234-4AEA-8B16-A6EB9D00C2A1}"/>
          </ac:spMkLst>
        </pc:spChg>
      </pc:sldChg>
      <pc:sldChg chg="addSp delSp modSp add">
        <pc:chgData name="Doug McWhinnie" userId="e65900b3fd0da1c2" providerId="LiveId" clId="{B79D7560-556E-422C-92B2-3550D8398D70}" dt="2020-09-07T08:19:53.364" v="17305"/>
        <pc:sldMkLst>
          <pc:docMk/>
          <pc:sldMk cId="3581055642" sldId="981"/>
        </pc:sldMkLst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581055642" sldId="981"/>
            <ac:spMk id="2" creationId="{7075D636-0DDA-4D5F-AE19-471B289F3756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581055642" sldId="981"/>
            <ac:spMk id="5" creationId="{B4620ADD-ADE5-45ED-AC1F-8155CDBA99E1}"/>
          </ac:spMkLst>
        </pc:spChg>
        <pc:picChg chg="add del mod">
          <ac:chgData name="Doug McWhinnie" userId="e65900b3fd0da1c2" providerId="LiveId" clId="{B79D7560-556E-422C-92B2-3550D8398D70}" dt="2020-08-05T14:13:51.582" v="5652"/>
          <ac:picMkLst>
            <pc:docMk/>
            <pc:sldMk cId="3581055642" sldId="981"/>
            <ac:picMk id="4" creationId="{44EE87F1-79EE-45D6-8975-306469305459}"/>
          </ac:picMkLst>
        </pc:picChg>
        <pc:picChg chg="add del mod">
          <ac:chgData name="Doug McWhinnie" userId="e65900b3fd0da1c2" providerId="LiveId" clId="{B79D7560-556E-422C-92B2-3550D8398D70}" dt="2020-08-05T14:18:06.279" v="5742"/>
          <ac:picMkLst>
            <pc:docMk/>
            <pc:sldMk cId="3581055642" sldId="981"/>
            <ac:picMk id="7" creationId="{BE5C9A8D-EF34-4E23-8257-09678AFDC537}"/>
          </ac:picMkLst>
        </pc:picChg>
        <pc:picChg chg="add del mod">
          <ac:chgData name="Doug McWhinnie" userId="e65900b3fd0da1c2" providerId="LiveId" clId="{B79D7560-556E-422C-92B2-3550D8398D70}" dt="2020-08-05T14:19:05.819" v="5747"/>
          <ac:picMkLst>
            <pc:docMk/>
            <pc:sldMk cId="3581055642" sldId="981"/>
            <ac:picMk id="9" creationId="{245CB299-8DB1-45CD-952E-76E5EBD62838}"/>
          </ac:picMkLst>
        </pc:picChg>
        <pc:picChg chg="add del mod">
          <ac:chgData name="Doug McWhinnie" userId="e65900b3fd0da1c2" providerId="LiveId" clId="{B79D7560-556E-422C-92B2-3550D8398D70}" dt="2020-08-05T14:20:06.808" v="5753"/>
          <ac:picMkLst>
            <pc:docMk/>
            <pc:sldMk cId="3581055642" sldId="981"/>
            <ac:picMk id="11" creationId="{F677F635-5EFB-4166-932A-1405F34386EF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3581055642" sldId="981"/>
            <ac:picMk id="13" creationId="{8DD48521-DF0A-451D-9C96-84FC03A5B1C6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3581055642" sldId="981"/>
            <ac:picMk id="2050" creationId="{D99E91D5-FE03-48B6-BEED-6484996813BD}"/>
          </ac:picMkLst>
        </pc:picChg>
      </pc:sldChg>
      <pc:sldChg chg="addSp delSp modSp add del">
        <pc:chgData name="Doug McWhinnie" userId="e65900b3fd0da1c2" providerId="LiveId" clId="{B79D7560-556E-422C-92B2-3550D8398D70}" dt="2020-09-07T08:48:28.034" v="17647" actId="2696"/>
        <pc:sldMkLst>
          <pc:docMk/>
          <pc:sldMk cId="3592094246" sldId="982"/>
        </pc:sldMkLst>
        <pc:spChg chg="mod">
          <ac:chgData name="Doug McWhinnie" userId="e65900b3fd0da1c2" providerId="LiveId" clId="{B79D7560-556E-422C-92B2-3550D8398D70}" dt="2020-08-05T14:35:58.377" v="6038" actId="20577"/>
          <ac:spMkLst>
            <pc:docMk/>
            <pc:sldMk cId="3592094246" sldId="982"/>
            <ac:spMk id="2" creationId="{90A67782-B7FA-4756-9351-8D714957FBF8}"/>
          </ac:spMkLst>
        </pc:spChg>
        <pc:spChg chg="mod">
          <ac:chgData name="Doug McWhinnie" userId="e65900b3fd0da1c2" providerId="LiveId" clId="{B79D7560-556E-422C-92B2-3550D8398D70}" dt="2020-08-05T14:32:49.382" v="6025" actId="20577"/>
          <ac:spMkLst>
            <pc:docMk/>
            <pc:sldMk cId="3592094246" sldId="982"/>
            <ac:spMk id="3" creationId="{D2F991A4-A3D6-46C6-9D2E-DD205947939B}"/>
          </ac:spMkLst>
        </pc:spChg>
        <pc:spChg chg="del">
          <ac:chgData name="Doug McWhinnie" userId="e65900b3fd0da1c2" providerId="LiveId" clId="{B79D7560-556E-422C-92B2-3550D8398D70}" dt="2020-08-05T14:36:06.047" v="6039"/>
          <ac:spMkLst>
            <pc:docMk/>
            <pc:sldMk cId="3592094246" sldId="982"/>
            <ac:spMk id="4" creationId="{B02CBFC2-CE0A-4A08-870C-7BA2B0145A73}"/>
          </ac:spMkLst>
        </pc:spChg>
        <pc:spChg chg="add mod">
          <ac:chgData name="Doug McWhinnie" userId="e65900b3fd0da1c2" providerId="LiveId" clId="{B79D7560-556E-422C-92B2-3550D8398D70}" dt="2020-08-05T14:36:28.960" v="6053" actId="113"/>
          <ac:spMkLst>
            <pc:docMk/>
            <pc:sldMk cId="3592094246" sldId="982"/>
            <ac:spMk id="5" creationId="{C616FF4E-FBBB-4CC4-ACCF-E5DAB850C212}"/>
          </ac:spMkLst>
        </pc:spChg>
        <pc:spChg chg="add mod">
          <ac:chgData name="Doug McWhinnie" userId="e65900b3fd0da1c2" providerId="LiveId" clId="{B79D7560-556E-422C-92B2-3550D8398D70}" dt="2020-08-05T14:36:41.875" v="6066" actId="20577"/>
          <ac:spMkLst>
            <pc:docMk/>
            <pc:sldMk cId="3592094246" sldId="982"/>
            <ac:spMk id="6" creationId="{EAF916AC-835C-4369-ADA5-D6C70807728C}"/>
          </ac:spMkLst>
        </pc:spChg>
        <pc:spChg chg="add mod">
          <ac:chgData name="Doug McWhinnie" userId="e65900b3fd0da1c2" providerId="LiveId" clId="{B79D7560-556E-422C-92B2-3550D8398D70}" dt="2020-08-05T14:37:56.036" v="6115" actId="20577"/>
          <ac:spMkLst>
            <pc:docMk/>
            <pc:sldMk cId="3592094246" sldId="982"/>
            <ac:spMk id="7" creationId="{1B462177-AEA7-43DC-B7C6-3617CC6249C5}"/>
          </ac:spMkLst>
        </pc:spChg>
      </pc:sldChg>
      <pc:sldChg chg="modSp add">
        <pc:chgData name="Doug McWhinnie" userId="e65900b3fd0da1c2" providerId="LiveId" clId="{B79D7560-556E-422C-92B2-3550D8398D70}" dt="2020-09-07T08:48:12.223" v="17645" actId="1076"/>
        <pc:sldMkLst>
          <pc:docMk/>
          <pc:sldMk cId="3710293605" sldId="983"/>
        </pc:sldMkLst>
        <pc:spChg chg="mod">
          <ac:chgData name="Doug McWhinnie" userId="e65900b3fd0da1c2" providerId="LiveId" clId="{B79D7560-556E-422C-92B2-3550D8398D70}" dt="2020-09-07T08:47:12.257" v="17639" actId="14100"/>
          <ac:spMkLst>
            <pc:docMk/>
            <pc:sldMk cId="3710293605" sldId="983"/>
            <ac:spMk id="2" creationId="{90A67782-B7FA-4756-9351-8D714957FBF8}"/>
          </ac:spMkLst>
        </pc:spChg>
        <pc:spChg chg="mod">
          <ac:chgData name="Doug McWhinnie" userId="e65900b3fd0da1c2" providerId="LiveId" clId="{B79D7560-556E-422C-92B2-3550D8398D70}" dt="2020-09-07T08:47:49.730" v="17643" actId="403"/>
          <ac:spMkLst>
            <pc:docMk/>
            <pc:sldMk cId="3710293605" sldId="983"/>
            <ac:spMk id="3" creationId="{D2F991A4-A3D6-46C6-9D2E-DD205947939B}"/>
          </ac:spMkLst>
        </pc:spChg>
        <pc:spChg chg="mod">
          <ac:chgData name="Doug McWhinnie" userId="e65900b3fd0da1c2" providerId="LiveId" clId="{B79D7560-556E-422C-92B2-3550D8398D70}" dt="2020-09-07T08:47:26.512" v="17640" actId="403"/>
          <ac:spMkLst>
            <pc:docMk/>
            <pc:sldMk cId="3710293605" sldId="983"/>
            <ac:spMk id="5" creationId="{C616FF4E-FBBB-4CC4-ACCF-E5DAB850C212}"/>
          </ac:spMkLst>
        </pc:spChg>
        <pc:spChg chg="mod">
          <ac:chgData name="Doug McWhinnie" userId="e65900b3fd0da1c2" providerId="LiveId" clId="{B79D7560-556E-422C-92B2-3550D8398D70}" dt="2020-09-07T08:47:34.176" v="17641" actId="403"/>
          <ac:spMkLst>
            <pc:docMk/>
            <pc:sldMk cId="3710293605" sldId="983"/>
            <ac:spMk id="6" creationId="{EAF916AC-835C-4369-ADA5-D6C70807728C}"/>
          </ac:spMkLst>
        </pc:spChg>
        <pc:spChg chg="mod">
          <ac:chgData name="Doug McWhinnie" userId="e65900b3fd0da1c2" providerId="LiveId" clId="{B79D7560-556E-422C-92B2-3550D8398D70}" dt="2020-09-07T08:48:12.223" v="17645" actId="1076"/>
          <ac:spMkLst>
            <pc:docMk/>
            <pc:sldMk cId="3710293605" sldId="983"/>
            <ac:spMk id="7" creationId="{1B462177-AEA7-43DC-B7C6-3617CC6249C5}"/>
          </ac:spMkLst>
        </pc:spChg>
      </pc:sldChg>
      <pc:sldChg chg="addSp modSp add">
        <pc:chgData name="Doug McWhinnie" userId="e65900b3fd0da1c2" providerId="LiveId" clId="{B79D7560-556E-422C-92B2-3550D8398D70}" dt="2020-09-07T08:19:53.364" v="17305"/>
        <pc:sldMkLst>
          <pc:docMk/>
          <pc:sldMk cId="2121713219" sldId="984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121713219" sldId="984"/>
            <ac:spMk id="2" creationId="{90A67782-B7FA-4756-9351-8D714957FBF8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121713219" sldId="984"/>
            <ac:spMk id="3" creationId="{D2F991A4-A3D6-46C6-9D2E-DD205947939B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121713219" sldId="984"/>
            <ac:spMk id="4" creationId="{67D8A80A-9628-4781-9F4F-7EE2E62B48E2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121713219" sldId="984"/>
            <ac:spMk id="5" creationId="{C616FF4E-FBBB-4CC4-ACCF-E5DAB850C212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121713219" sldId="984"/>
            <ac:spMk id="6" creationId="{EAF916AC-835C-4369-ADA5-D6C70807728C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121713219" sldId="984"/>
            <ac:spMk id="7" creationId="{1B462177-AEA7-43DC-B7C6-3617CC6249C5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121713219" sldId="984"/>
            <ac:spMk id="8" creationId="{9D3F999A-9E00-4A92-9E22-F7E7BA8CA125}"/>
          </ac:spMkLst>
        </pc:spChg>
      </pc:sldChg>
      <pc:sldChg chg="addSp delSp modSp add">
        <pc:chgData name="Doug McWhinnie" userId="e65900b3fd0da1c2" providerId="LiveId" clId="{B79D7560-556E-422C-92B2-3550D8398D70}" dt="2020-09-07T08:53:03.531" v="17723" actId="14100"/>
        <pc:sldMkLst>
          <pc:docMk/>
          <pc:sldMk cId="911919032" sldId="985"/>
        </pc:sldMkLst>
        <pc:spChg chg="del">
          <ac:chgData name="Doug McWhinnie" userId="e65900b3fd0da1c2" providerId="LiveId" clId="{B79D7560-556E-422C-92B2-3550D8398D70}" dt="2020-08-05T18:48:41.867" v="6326"/>
          <ac:spMkLst>
            <pc:docMk/>
            <pc:sldMk cId="911919032" sldId="985"/>
            <ac:spMk id="2" creationId="{3AFF88A0-4BC3-491A-969F-02C9B914EEEC}"/>
          </ac:spMkLst>
        </pc:spChg>
        <pc:spChg chg="del">
          <ac:chgData name="Doug McWhinnie" userId="e65900b3fd0da1c2" providerId="LiveId" clId="{B79D7560-556E-422C-92B2-3550D8398D70}" dt="2020-08-05T18:48:41.867" v="6326"/>
          <ac:spMkLst>
            <pc:docMk/>
            <pc:sldMk cId="911919032" sldId="985"/>
            <ac:spMk id="3" creationId="{0DC9CEA9-1C61-447C-BE65-E57BC5DCE2E0}"/>
          </ac:spMkLst>
        </pc:spChg>
        <pc:spChg chg="del">
          <ac:chgData name="Doug McWhinnie" userId="e65900b3fd0da1c2" providerId="LiveId" clId="{B79D7560-556E-422C-92B2-3550D8398D70}" dt="2020-08-05T18:48:41.867" v="6326"/>
          <ac:spMkLst>
            <pc:docMk/>
            <pc:sldMk cId="911919032" sldId="985"/>
            <ac:spMk id="4" creationId="{EA8801BB-5529-42E2-B4EF-F3D5356C370D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911919032" sldId="985"/>
            <ac:spMk id="5" creationId="{FE5CB458-3280-4218-BE5C-E177336F5316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911919032" sldId="985"/>
            <ac:spMk id="6" creationId="{C2A4C0EC-8984-463B-99B0-800EFE512F1A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911919032" sldId="985"/>
            <ac:spMk id="7" creationId="{039D0AC7-E927-46BA-A107-2B63D0D5201F}"/>
          </ac:spMkLst>
        </pc:spChg>
        <pc:picChg chg="add del mod">
          <ac:chgData name="Doug McWhinnie" userId="e65900b3fd0da1c2" providerId="LiveId" clId="{B79D7560-556E-422C-92B2-3550D8398D70}" dt="2020-08-05T18:50:48.584" v="6335"/>
          <ac:picMkLst>
            <pc:docMk/>
            <pc:sldMk cId="911919032" sldId="985"/>
            <ac:picMk id="9" creationId="{BDD618A4-F9CA-422F-A495-B31BF1D93B48}"/>
          </ac:picMkLst>
        </pc:picChg>
        <pc:picChg chg="add del mod">
          <ac:chgData name="Doug McWhinnie" userId="e65900b3fd0da1c2" providerId="LiveId" clId="{B79D7560-556E-422C-92B2-3550D8398D70}" dt="2020-08-05T18:53:34.062" v="6372"/>
          <ac:picMkLst>
            <pc:docMk/>
            <pc:sldMk cId="911919032" sldId="985"/>
            <ac:picMk id="11" creationId="{4DB6EFFE-E5D7-4A23-A4C7-DCC81A4915DA}"/>
          </ac:picMkLst>
        </pc:picChg>
        <pc:picChg chg="add mod">
          <ac:chgData name="Doug McWhinnie" userId="e65900b3fd0da1c2" providerId="LiveId" clId="{B79D7560-556E-422C-92B2-3550D8398D70}" dt="2020-09-07T08:53:03.531" v="17723" actId="14100"/>
          <ac:picMkLst>
            <pc:docMk/>
            <pc:sldMk cId="911919032" sldId="985"/>
            <ac:picMk id="12" creationId="{02F28452-A32F-4F5A-B840-13EF680F03F1}"/>
          </ac:picMkLst>
        </pc:picChg>
      </pc:sldChg>
      <pc:sldChg chg="modSp add">
        <pc:chgData name="Doug McWhinnie" userId="e65900b3fd0da1c2" providerId="LiveId" clId="{B79D7560-556E-422C-92B2-3550D8398D70}" dt="2020-09-07T08:52:13.060" v="17714" actId="14100"/>
        <pc:sldMkLst>
          <pc:docMk/>
          <pc:sldMk cId="2626049115" sldId="986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626049115" sldId="986"/>
            <ac:spMk id="2" creationId="{4C9445F8-C2AF-46BD-87DD-1845B10ED609}"/>
          </ac:spMkLst>
        </pc:spChg>
        <pc:spChg chg="mod">
          <ac:chgData name="Doug McWhinnie" userId="e65900b3fd0da1c2" providerId="LiveId" clId="{B79D7560-556E-422C-92B2-3550D8398D70}" dt="2020-09-07T08:51:25.002" v="17704" actId="1076"/>
          <ac:spMkLst>
            <pc:docMk/>
            <pc:sldMk cId="2626049115" sldId="986"/>
            <ac:spMk id="3" creationId="{831005BC-9E44-42B0-8FA1-F02AD2E19165}"/>
          </ac:spMkLst>
        </pc:spChg>
        <pc:spChg chg="mod">
          <ac:chgData name="Doug McWhinnie" userId="e65900b3fd0da1c2" providerId="LiveId" clId="{B79D7560-556E-422C-92B2-3550D8398D70}" dt="2020-09-07T08:52:06.479" v="17712" actId="403"/>
          <ac:spMkLst>
            <pc:docMk/>
            <pc:sldMk cId="2626049115" sldId="986"/>
            <ac:spMk id="4" creationId="{F1F25753-47E6-4C7B-B8DE-CDE28D2F4A69}"/>
          </ac:spMkLst>
        </pc:spChg>
        <pc:spChg chg="mod">
          <ac:chgData name="Doug McWhinnie" userId="e65900b3fd0da1c2" providerId="LiveId" clId="{B79D7560-556E-422C-92B2-3550D8398D70}" dt="2020-09-07T08:51:29.694" v="17706" actId="1076"/>
          <ac:spMkLst>
            <pc:docMk/>
            <pc:sldMk cId="2626049115" sldId="986"/>
            <ac:spMk id="7" creationId="{A69EC626-A820-4603-8071-004CEA319611}"/>
          </ac:spMkLst>
        </pc:spChg>
        <pc:spChg chg="mod">
          <ac:chgData name="Doug McWhinnie" userId="e65900b3fd0da1c2" providerId="LiveId" clId="{B79D7560-556E-422C-92B2-3550D8398D70}" dt="2020-09-07T08:52:13.060" v="17714" actId="14100"/>
          <ac:spMkLst>
            <pc:docMk/>
            <pc:sldMk cId="2626049115" sldId="986"/>
            <ac:spMk id="10" creationId="{B01B37C8-0A41-4347-A3DD-CF9C0210FE2A}"/>
          </ac:spMkLst>
        </pc:spChg>
        <pc:picChg chg="mod">
          <ac:chgData name="Doug McWhinnie" userId="e65900b3fd0da1c2" providerId="LiveId" clId="{B79D7560-556E-422C-92B2-3550D8398D70}" dt="2020-09-07T08:51:37.178" v="17707" actId="14100"/>
          <ac:picMkLst>
            <pc:docMk/>
            <pc:sldMk cId="2626049115" sldId="986"/>
            <ac:picMk id="6" creationId="{5E8F94B3-0628-4309-BEEC-AC07AE9D2C1A}"/>
          </ac:picMkLst>
        </pc:picChg>
        <pc:picChg chg="mod">
          <ac:chgData name="Doug McWhinnie" userId="e65900b3fd0da1c2" providerId="LiveId" clId="{B79D7560-556E-422C-92B2-3550D8398D70}" dt="2020-09-07T08:51:42.173" v="17708" actId="14100"/>
          <ac:picMkLst>
            <pc:docMk/>
            <pc:sldMk cId="2626049115" sldId="986"/>
            <ac:picMk id="8" creationId="{0ABD5227-4B42-46B6-AEDF-43DA8429A8CE}"/>
          </ac:picMkLst>
        </pc:picChg>
      </pc:sldChg>
      <pc:sldChg chg="addSp delSp modSp add ord">
        <pc:chgData name="Doug McWhinnie" userId="e65900b3fd0da1c2" providerId="LiveId" clId="{B79D7560-556E-422C-92B2-3550D8398D70}" dt="2020-09-07T08:19:53.364" v="17305"/>
        <pc:sldMkLst>
          <pc:docMk/>
          <pc:sldMk cId="2854522616" sldId="987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854522616" sldId="987"/>
            <ac:spMk id="2" creationId="{E67B45D1-7E82-4269-84A4-B7871317CE0B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854522616" sldId="987"/>
            <ac:spMk id="5" creationId="{BF0E1BA5-11D7-40E3-9B9C-D3A557BAD3E2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854522616" sldId="987"/>
            <ac:spMk id="8" creationId="{C64914EF-9D83-4C8E-8FE5-C2D3EABF2D8D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854522616" sldId="987"/>
            <ac:spMk id="9" creationId="{506152B7-0DAF-43C0-B8DF-CCFBE51F6BA6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854522616" sldId="987"/>
            <ac:spMk id="10" creationId="{C22C31FA-55F9-4A36-AEA8-4464C092D53D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854522616" sldId="987"/>
            <ac:spMk id="11" creationId="{A9947BF3-7EDE-4193-A6E4-5FF8FC5CF1D5}"/>
          </ac:spMkLst>
        </pc:spChg>
        <pc:spChg chg="add del mod">
          <ac:chgData name="Doug McWhinnie" userId="e65900b3fd0da1c2" providerId="LiveId" clId="{B79D7560-556E-422C-92B2-3550D8398D70}" dt="2020-08-07T09:18:48.098" v="6719"/>
          <ac:spMkLst>
            <pc:docMk/>
            <pc:sldMk cId="2854522616" sldId="987"/>
            <ac:spMk id="12" creationId="{0A3C9B40-A18A-4DD9-BAA7-F03EBF37AA41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854522616" sldId="987"/>
            <ac:spMk id="13" creationId="{5C72E91F-D85E-447B-B968-8834AC948121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854522616" sldId="987"/>
            <ac:spMk id="14" creationId="{2CDFBF85-BE01-400D-8900-9075D3D55B04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854522616" sldId="987"/>
            <ac:spMk id="15" creationId="{A3FFA304-64E6-4CE1-A517-FE52C3874DCB}"/>
          </ac:spMkLst>
        </pc:sp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2854522616" sldId="987"/>
            <ac:picMk id="3" creationId="{EB97FA49-9095-4020-9BE8-6955850A5AAE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2854522616" sldId="987"/>
            <ac:picMk id="4" creationId="{E7016F36-AE21-4E54-A74F-FFB36D4BBAFE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2854522616" sldId="987"/>
            <ac:picMk id="7" creationId="{DC36C371-4CAC-4967-9676-634B2F153E79}"/>
          </ac:picMkLst>
        </pc:picChg>
      </pc:sldChg>
      <pc:sldChg chg="addSp delSp modSp add ord">
        <pc:chgData name="Doug McWhinnie" userId="e65900b3fd0da1c2" providerId="LiveId" clId="{B79D7560-556E-422C-92B2-3550D8398D70}" dt="2020-09-07T08:19:53.364" v="17305"/>
        <pc:sldMkLst>
          <pc:docMk/>
          <pc:sldMk cId="1101440025" sldId="988"/>
        </pc:sldMkLst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2" creationId="{5A4D3994-D037-4029-9365-58F7975DEAC4}"/>
          </ac:spMkLst>
        </pc:spChg>
        <pc:spChg chg="del mod">
          <ac:chgData name="Doug McWhinnie" userId="e65900b3fd0da1c2" providerId="LiveId" clId="{B79D7560-556E-422C-92B2-3550D8398D70}" dt="2020-08-08T08:42:53.367" v="7451"/>
          <ac:spMkLst>
            <pc:docMk/>
            <pc:sldMk cId="1101440025" sldId="988"/>
            <ac:spMk id="2" creationId="{E699E477-20AC-4DA2-AAE7-0B726DD555C9}"/>
          </ac:spMkLst>
        </pc:spChg>
        <pc:spChg chg="del">
          <ac:chgData name="Doug McWhinnie" userId="e65900b3fd0da1c2" providerId="LiveId" clId="{B79D7560-556E-422C-92B2-3550D8398D70}" dt="2020-08-08T08:25:09.920" v="6797"/>
          <ac:spMkLst>
            <pc:docMk/>
            <pc:sldMk cId="1101440025" sldId="988"/>
            <ac:spMk id="3" creationId="{9326FB66-4E86-4D76-9985-271F48B46C91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4" creationId="{2CDBB481-CA4F-4BDC-96FC-773A8078CEB0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5" creationId="{DC6D5710-3145-4061-A5B2-C5D351582428}"/>
          </ac:spMkLst>
        </pc:spChg>
        <pc:spChg chg="add del mod">
          <ac:chgData name="Doug McWhinnie" userId="e65900b3fd0da1c2" providerId="LiveId" clId="{B79D7560-556E-422C-92B2-3550D8398D70}" dt="2020-08-08T08:40:21.552" v="7421"/>
          <ac:spMkLst>
            <pc:docMk/>
            <pc:sldMk cId="1101440025" sldId="988"/>
            <ac:spMk id="6" creationId="{C90A9CD3-7A74-4C1E-9F2B-368E1A350106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7" creationId="{0BFECF1A-C381-43BF-ABD7-B09D3660C5E5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8" creationId="{DC6660AA-47D8-40E1-AC2C-04ABD4C76FDB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9" creationId="{6D307C9A-E41E-40A6-A61C-14CDF0DF70E1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10" creationId="{9182F62B-A4AA-4A84-8A27-2EBBF7B9809E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11" creationId="{6A12056D-1473-468E-8FD5-45001C5B6723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12" creationId="{51CC9AC1-84FD-44C3-9993-F9CB06751B8B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14" creationId="{0282404C-3985-4EBD-8C8E-C89BA60AFC1F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15" creationId="{66403230-74AA-4E3C-9670-AEDD933E2934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16" creationId="{40C237DF-8CDB-455A-B3AF-4BC8DF97B61E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17" creationId="{ED8149CA-DE28-45BA-B31A-6610B8FF3AA6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18" creationId="{74B43A26-8FCC-4BBF-BBA4-02186B474EEB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19" creationId="{71A87BFC-A74C-45C6-BA2B-9D955909862F}"/>
          </ac:spMkLst>
        </pc:spChg>
        <pc:spChg chg="add del">
          <ac:chgData name="Doug McWhinnie" userId="e65900b3fd0da1c2" providerId="LiveId" clId="{B79D7560-556E-422C-92B2-3550D8398D70}" dt="2020-08-08T08:36:29.057" v="7381"/>
          <ac:spMkLst>
            <pc:docMk/>
            <pc:sldMk cId="1101440025" sldId="988"/>
            <ac:spMk id="19" creationId="{80584C99-220B-405F-ACCA-FEF607FB186A}"/>
          </ac:spMkLst>
        </pc:spChg>
        <pc:spChg chg="add del mod">
          <ac:chgData name="Doug McWhinnie" userId="e65900b3fd0da1c2" providerId="LiveId" clId="{B79D7560-556E-422C-92B2-3550D8398D70}" dt="2020-08-09T07:21:21.349" v="8002"/>
          <ac:spMkLst>
            <pc:docMk/>
            <pc:sldMk cId="1101440025" sldId="988"/>
            <ac:spMk id="20" creationId="{3E90D095-8AAD-470B-8EF0-896182B70E86}"/>
          </ac:spMkLst>
        </pc:spChg>
        <pc:spChg chg="add del">
          <ac:chgData name="Doug McWhinnie" userId="e65900b3fd0da1c2" providerId="LiveId" clId="{B79D7560-556E-422C-92B2-3550D8398D70}" dt="2020-08-08T08:36:24.121" v="7380"/>
          <ac:spMkLst>
            <pc:docMk/>
            <pc:sldMk cId="1101440025" sldId="988"/>
            <ac:spMk id="20" creationId="{66B1CC6C-9802-4966-8799-65CEFE121B13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21" creationId="{E2433F67-0116-41F1-81A3-DB90DD1BD35A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22" creationId="{126F43F2-A04E-4E74-B1A1-ACC93D2DAC05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23" creationId="{C1EDC037-EEF5-4A14-8B22-BD9E73393C78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24" creationId="{67C29186-BF32-4D29-8526-3E5F1EC5F4AE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101440025" sldId="988"/>
            <ac:spMk id="25" creationId="{1E9679B9-37E7-4D73-8C0B-8AC1B14CD05F}"/>
          </ac:spMkLst>
        </pc:spChg>
        <pc:picChg chg="add del mod">
          <ac:chgData name="Doug McWhinnie" userId="e65900b3fd0da1c2" providerId="LiveId" clId="{B79D7560-556E-422C-92B2-3550D8398D70}" dt="2020-08-08T08:39:47.117" v="7415"/>
          <ac:picMkLst>
            <pc:docMk/>
            <pc:sldMk cId="1101440025" sldId="988"/>
            <ac:picMk id="2050" creationId="{B5E01A1F-E1C3-4842-95F7-277290E838E0}"/>
          </ac:picMkLst>
        </pc:picChg>
        <pc:picChg chg="add del mod">
          <ac:chgData name="Doug McWhinnie" userId="e65900b3fd0da1c2" providerId="LiveId" clId="{B79D7560-556E-422C-92B2-3550D8398D70}" dt="2020-08-08T08:39:42.338" v="7414"/>
          <ac:picMkLst>
            <pc:docMk/>
            <pc:sldMk cId="1101440025" sldId="988"/>
            <ac:picMk id="2052" creationId="{514D4F21-7C74-4631-A4E5-6172D5872822}"/>
          </ac:picMkLst>
        </pc:picChg>
      </pc:sldChg>
      <pc:sldChg chg="addSp delSp modSp add ord">
        <pc:chgData name="Doug McWhinnie" userId="e65900b3fd0da1c2" providerId="LiveId" clId="{B79D7560-556E-422C-92B2-3550D8398D70}" dt="2020-09-07T08:19:53.364" v="17305"/>
        <pc:sldMkLst>
          <pc:docMk/>
          <pc:sldMk cId="2666690648" sldId="989"/>
        </pc:sldMkLst>
        <pc:spChg chg="del">
          <ac:chgData name="Doug McWhinnie" userId="e65900b3fd0da1c2" providerId="LiveId" clId="{B79D7560-556E-422C-92B2-3550D8398D70}" dt="2020-08-09T07:17:36.873" v="7943"/>
          <ac:spMkLst>
            <pc:docMk/>
            <pc:sldMk cId="2666690648" sldId="989"/>
            <ac:spMk id="2" creationId="{6FCCC79C-43D3-47F1-A377-E4804E90EE83}"/>
          </ac:spMkLst>
        </pc:spChg>
        <pc:spChg chg="del">
          <ac:chgData name="Doug McWhinnie" userId="e65900b3fd0da1c2" providerId="LiveId" clId="{B79D7560-556E-422C-92B2-3550D8398D70}" dt="2020-08-09T07:17:36.873" v="7943"/>
          <ac:spMkLst>
            <pc:docMk/>
            <pc:sldMk cId="2666690648" sldId="989"/>
            <ac:spMk id="3" creationId="{D0C7D492-47D3-4067-90FC-3093377C0427}"/>
          </ac:spMkLst>
        </pc:spChg>
        <pc:spChg chg="del">
          <ac:chgData name="Doug McWhinnie" userId="e65900b3fd0da1c2" providerId="LiveId" clId="{B79D7560-556E-422C-92B2-3550D8398D70}" dt="2020-08-09T07:17:36.873" v="7943"/>
          <ac:spMkLst>
            <pc:docMk/>
            <pc:sldMk cId="2666690648" sldId="989"/>
            <ac:spMk id="4" creationId="{64E2F665-1675-425E-B312-28D3AE9F729C}"/>
          </ac:spMkLst>
        </pc:spChg>
        <pc:spChg chg="del">
          <ac:chgData name="Doug McWhinnie" userId="e65900b3fd0da1c2" providerId="LiveId" clId="{B79D7560-556E-422C-92B2-3550D8398D70}" dt="2020-08-09T07:17:36.873" v="7943"/>
          <ac:spMkLst>
            <pc:docMk/>
            <pc:sldMk cId="2666690648" sldId="989"/>
            <ac:spMk id="5" creationId="{EBF904D9-D15D-4ED3-B5CC-0981266BA1E4}"/>
          </ac:spMkLst>
        </pc:spChg>
        <pc:spChg chg="del">
          <ac:chgData name="Doug McWhinnie" userId="e65900b3fd0da1c2" providerId="LiveId" clId="{B79D7560-556E-422C-92B2-3550D8398D70}" dt="2020-08-09T07:17:36.873" v="7943"/>
          <ac:spMkLst>
            <pc:docMk/>
            <pc:sldMk cId="2666690648" sldId="989"/>
            <ac:spMk id="6" creationId="{D1601FE6-8161-417E-9A15-0C7FC6D79579}"/>
          </ac:spMkLst>
        </pc:spChg>
        <pc:spChg chg="add del mod">
          <ac:chgData name="Doug McWhinnie" userId="e65900b3fd0da1c2" providerId="LiveId" clId="{B79D7560-556E-422C-92B2-3550D8398D70}" dt="2020-08-09T07:17:42.320" v="7944"/>
          <ac:spMkLst>
            <pc:docMk/>
            <pc:sldMk cId="2666690648" sldId="989"/>
            <ac:spMk id="7" creationId="{782D3EC4-B9BC-483B-B6E3-E4EEA4A97AB2}"/>
          </ac:spMkLst>
        </pc:spChg>
        <pc:spChg chg="add del mod">
          <ac:chgData name="Doug McWhinnie" userId="e65900b3fd0da1c2" providerId="LiveId" clId="{B79D7560-556E-422C-92B2-3550D8398D70}" dt="2020-08-09T07:17:42.320" v="7944"/>
          <ac:spMkLst>
            <pc:docMk/>
            <pc:sldMk cId="2666690648" sldId="989"/>
            <ac:spMk id="8" creationId="{B8B82CB3-5573-4605-869B-8F37E23FC67C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666690648" sldId="989"/>
            <ac:spMk id="9" creationId="{A469DE9E-280D-48B1-A258-E06ED1EE980D}"/>
          </ac:spMkLst>
        </pc:spChg>
        <pc:spChg chg="add del mod">
          <ac:chgData name="Doug McWhinnie" userId="e65900b3fd0da1c2" providerId="LiveId" clId="{B79D7560-556E-422C-92B2-3550D8398D70}" dt="2020-08-09T08:53:17.811" v="9266"/>
          <ac:spMkLst>
            <pc:docMk/>
            <pc:sldMk cId="2666690648" sldId="989"/>
            <ac:spMk id="10" creationId="{25B56772-EAAE-4DC8-89DD-98A3322A559E}"/>
          </ac:spMkLst>
        </pc:spChg>
        <pc:spChg chg="add del mod">
          <ac:chgData name="Doug McWhinnie" userId="e65900b3fd0da1c2" providerId="LiveId" clId="{B79D7560-556E-422C-92B2-3550D8398D70}" dt="2020-08-09T07:29:05.070" v="8036"/>
          <ac:spMkLst>
            <pc:docMk/>
            <pc:sldMk cId="2666690648" sldId="989"/>
            <ac:spMk id="11" creationId="{A4C4199D-1AF4-421D-908B-622E5BAD5860}"/>
          </ac:spMkLst>
        </pc:spChg>
        <pc:spChg chg="add del mod">
          <ac:chgData name="Doug McWhinnie" userId="e65900b3fd0da1c2" providerId="LiveId" clId="{B79D7560-556E-422C-92B2-3550D8398D70}" dt="2020-08-09T07:29:09.687" v="8037"/>
          <ac:spMkLst>
            <pc:docMk/>
            <pc:sldMk cId="2666690648" sldId="989"/>
            <ac:spMk id="12" creationId="{BB1949F2-9AD4-41B3-8EA5-A7E956530237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666690648" sldId="989"/>
            <ac:spMk id="14" creationId="{66871DF9-B827-4AFE-AC95-F0E3DBC521D1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666690648" sldId="989"/>
            <ac:spMk id="15" creationId="{C01E080A-F547-45E4-AE82-69C1A7E43DC6}"/>
          </ac:spMkLst>
        </pc:spChg>
        <pc:spChg chg="add del">
          <ac:chgData name="Doug McWhinnie" userId="e65900b3fd0da1c2" providerId="LiveId" clId="{B79D7560-556E-422C-92B2-3550D8398D70}" dt="2020-08-09T08:54:04.018" v="9299"/>
          <ac:spMkLst>
            <pc:docMk/>
            <pc:sldMk cId="2666690648" sldId="989"/>
            <ac:spMk id="17" creationId="{25A735DD-AD8D-47FF-82F2-A9B50B2ED9BA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666690648" sldId="989"/>
            <ac:spMk id="19" creationId="{2A10D853-3586-4C29-81FF-DC5EBDC05F9E}"/>
          </ac:spMkLst>
        </pc:spChg>
        <pc:graphicFrameChg chg="add mod">
          <ac:chgData name="Doug McWhinnie" userId="e65900b3fd0da1c2" providerId="LiveId" clId="{B79D7560-556E-422C-92B2-3550D8398D70}" dt="2020-09-07T08:19:53.364" v="17305"/>
          <ac:graphicFrameMkLst>
            <pc:docMk/>
            <pc:sldMk cId="2666690648" sldId="989"/>
            <ac:graphicFrameMk id="13" creationId="{72CC2D34-87FA-4315-9E36-29A3778548B2}"/>
          </ac:graphicFrameMkLst>
        </pc:graphicFrameChg>
        <pc:picChg chg="add del mod">
          <ac:chgData name="Doug McWhinnie" userId="e65900b3fd0da1c2" providerId="LiveId" clId="{B79D7560-556E-422C-92B2-3550D8398D70}" dt="2020-08-09T08:50:10.053" v="8327"/>
          <ac:picMkLst>
            <pc:docMk/>
            <pc:sldMk cId="2666690648" sldId="989"/>
            <ac:picMk id="16" creationId="{20EFD77C-25F3-4984-8DAD-0ED3EC73EDE1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2666690648" sldId="989"/>
            <ac:picMk id="18" creationId="{107F879C-05AE-49C0-AA1C-86EC8CCABC96}"/>
          </ac:picMkLst>
        </pc:picChg>
      </pc:sldChg>
      <pc:sldChg chg="add del">
        <pc:chgData name="Doug McWhinnie" userId="e65900b3fd0da1c2" providerId="LiveId" clId="{B79D7560-556E-422C-92B2-3550D8398D70}" dt="2020-08-09T09:01:17.575" v="9331" actId="2696"/>
        <pc:sldMkLst>
          <pc:docMk/>
          <pc:sldMk cId="360674449" sldId="990"/>
        </pc:sldMkLst>
      </pc:sldChg>
      <pc:sldChg chg="addSp delSp modSp add">
        <pc:chgData name="Doug McWhinnie" userId="e65900b3fd0da1c2" providerId="LiveId" clId="{B79D7560-556E-422C-92B2-3550D8398D70}" dt="2020-09-07T08:56:06.015" v="17762" actId="1076"/>
        <pc:sldMkLst>
          <pc:docMk/>
          <pc:sldMk cId="2500749024" sldId="991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500749024" sldId="991"/>
            <ac:spMk id="2" creationId="{87A55ACD-A51B-4857-BA5B-201690713EDE}"/>
          </ac:spMkLst>
        </pc:spChg>
        <pc:spChg chg="mod">
          <ac:chgData name="Doug McWhinnie" userId="e65900b3fd0da1c2" providerId="LiveId" clId="{B79D7560-556E-422C-92B2-3550D8398D70}" dt="2020-09-07T08:56:00.343" v="17761" actId="1076"/>
          <ac:spMkLst>
            <pc:docMk/>
            <pc:sldMk cId="2500749024" sldId="991"/>
            <ac:spMk id="3" creationId="{3D82BDFE-7DB9-4C67-B00B-0CF2509C3C4C}"/>
          </ac:spMkLst>
        </pc:spChg>
        <pc:spChg chg="add del mod">
          <ac:chgData name="Doug McWhinnie" userId="e65900b3fd0da1c2" providerId="LiveId" clId="{B79D7560-556E-422C-92B2-3550D8398D70}" dt="2020-08-10T10:18:51.024" v="10830"/>
          <ac:spMkLst>
            <pc:docMk/>
            <pc:sldMk cId="2500749024" sldId="991"/>
            <ac:spMk id="4" creationId="{7EB99617-B344-4179-8A80-5BCABEC6546A}"/>
          </ac:spMkLst>
        </pc:spChg>
        <pc:spChg chg="add mod">
          <ac:chgData name="Doug McWhinnie" userId="e65900b3fd0da1c2" providerId="LiveId" clId="{B79D7560-556E-422C-92B2-3550D8398D70}" dt="2020-09-07T08:55:56.162" v="17760" actId="1076"/>
          <ac:spMkLst>
            <pc:docMk/>
            <pc:sldMk cId="2500749024" sldId="991"/>
            <ac:spMk id="5" creationId="{A8F65172-4218-4123-A4A4-78677BD1F282}"/>
          </ac:spMkLst>
        </pc:spChg>
        <pc:spChg chg="add mod">
          <ac:chgData name="Doug McWhinnie" userId="e65900b3fd0da1c2" providerId="LiveId" clId="{B79D7560-556E-422C-92B2-3550D8398D70}" dt="2020-09-07T08:56:06.015" v="17762" actId="1076"/>
          <ac:spMkLst>
            <pc:docMk/>
            <pc:sldMk cId="2500749024" sldId="991"/>
            <ac:spMk id="6" creationId="{E92B63C6-6B00-458C-BBD5-C3F109B24F01}"/>
          </ac:spMkLst>
        </pc:spChg>
      </pc:sldChg>
      <pc:sldChg chg="addSp delSp modSp add">
        <pc:chgData name="Doug McWhinnie" userId="e65900b3fd0da1c2" providerId="LiveId" clId="{B79D7560-556E-422C-92B2-3550D8398D70}" dt="2020-09-07T08:56:50.131" v="17769" actId="1076"/>
        <pc:sldMkLst>
          <pc:docMk/>
          <pc:sldMk cId="3303675969" sldId="992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303675969" sldId="992"/>
            <ac:spMk id="2" creationId="{B74EC4F7-8D5E-48D4-97B8-7E817DE3A233}"/>
          </ac:spMkLst>
        </pc:spChg>
        <pc:spChg chg="add mod">
          <ac:chgData name="Doug McWhinnie" userId="e65900b3fd0da1c2" providerId="LiveId" clId="{B79D7560-556E-422C-92B2-3550D8398D70}" dt="2020-09-07T08:56:50.131" v="17769" actId="1076"/>
          <ac:spMkLst>
            <pc:docMk/>
            <pc:sldMk cId="3303675969" sldId="992"/>
            <ac:spMk id="3" creationId="{199EC211-9396-449A-9DFC-A480A77AD764}"/>
          </ac:spMkLst>
        </pc:spChg>
        <pc:spChg chg="add del mod">
          <ac:chgData name="Doug McWhinnie" userId="e65900b3fd0da1c2" providerId="LiveId" clId="{B79D7560-556E-422C-92B2-3550D8398D70}" dt="2020-08-09T10:25:58.630" v="10686"/>
          <ac:spMkLst>
            <pc:docMk/>
            <pc:sldMk cId="3303675969" sldId="992"/>
            <ac:spMk id="3" creationId="{CBC21022-6193-47E2-9602-D82B790D0178}"/>
          </ac:spMkLst>
        </pc:spChg>
        <pc:spChg chg="add mod">
          <ac:chgData name="Doug McWhinnie" userId="e65900b3fd0da1c2" providerId="LiveId" clId="{B79D7560-556E-422C-92B2-3550D8398D70}" dt="2020-09-07T08:56:43.799" v="17768" actId="1076"/>
          <ac:spMkLst>
            <pc:docMk/>
            <pc:sldMk cId="3303675969" sldId="992"/>
            <ac:spMk id="4" creationId="{7B32993C-2B13-4F02-AFC0-0711CF06D36F}"/>
          </ac:spMkLst>
        </pc:spChg>
        <pc:spChg chg="add del mod">
          <ac:chgData name="Doug McWhinnie" userId="e65900b3fd0da1c2" providerId="LiveId" clId="{B79D7560-556E-422C-92B2-3550D8398D70}" dt="2020-08-09T10:16:17.795" v="10463"/>
          <ac:spMkLst>
            <pc:docMk/>
            <pc:sldMk cId="3303675969" sldId="992"/>
            <ac:spMk id="5" creationId="{DBFE0FF6-CEA5-4347-BCE9-FC345BF34E9C}"/>
          </ac:spMkLst>
        </pc:spChg>
        <pc:spChg chg="add del mod">
          <ac:chgData name="Doug McWhinnie" userId="e65900b3fd0da1c2" providerId="LiveId" clId="{B79D7560-556E-422C-92B2-3550D8398D70}" dt="2020-08-09T10:16:27.063" v="10466"/>
          <ac:spMkLst>
            <pc:docMk/>
            <pc:sldMk cId="3303675969" sldId="992"/>
            <ac:spMk id="6" creationId="{1EA286D9-48ED-457B-93DC-9A7AE0602F16}"/>
          </ac:spMkLst>
        </pc:spChg>
        <pc:spChg chg="add mod">
          <ac:chgData name="Doug McWhinnie" userId="e65900b3fd0da1c2" providerId="LiveId" clId="{B79D7560-556E-422C-92B2-3550D8398D70}" dt="2020-09-07T08:56:35.108" v="17766" actId="1076"/>
          <ac:spMkLst>
            <pc:docMk/>
            <pc:sldMk cId="3303675969" sldId="992"/>
            <ac:spMk id="7" creationId="{72A0BE02-B507-4D62-B3F7-AAB8AAC5F2F0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303675969" sldId="992"/>
            <ac:spMk id="8" creationId="{7B1DB5A7-2762-40DA-B77D-28ECFDC16931}"/>
          </ac:spMkLst>
        </pc:spChg>
        <pc:spChg chg="add del mod">
          <ac:chgData name="Doug McWhinnie" userId="e65900b3fd0da1c2" providerId="LiveId" clId="{B79D7560-556E-422C-92B2-3550D8398D70}" dt="2020-08-09T10:26:33.608" v="10692"/>
          <ac:spMkLst>
            <pc:docMk/>
            <pc:sldMk cId="3303675969" sldId="992"/>
            <ac:spMk id="9" creationId="{64094A58-D9F8-489C-80DF-995C53815333}"/>
          </ac:spMkLst>
        </pc:spChg>
        <pc:picChg chg="add del mod">
          <ac:chgData name="Doug McWhinnie" userId="e65900b3fd0da1c2" providerId="LiveId" clId="{B79D7560-556E-422C-92B2-3550D8398D70}" dt="2020-08-09T10:16:35.125" v="10473"/>
          <ac:picMkLst>
            <pc:docMk/>
            <pc:sldMk cId="3303675969" sldId="992"/>
            <ac:picMk id="4098" creationId="{9F6712F2-8A4B-403D-9E06-8E57ACAE97C7}"/>
          </ac:picMkLst>
        </pc:picChg>
        <pc:picChg chg="add mod">
          <ac:chgData name="Doug McWhinnie" userId="e65900b3fd0da1c2" providerId="LiveId" clId="{B79D7560-556E-422C-92B2-3550D8398D70}" dt="2020-09-07T08:56:39.335" v="17767" actId="1076"/>
          <ac:picMkLst>
            <pc:docMk/>
            <pc:sldMk cId="3303675969" sldId="992"/>
            <ac:picMk id="4100" creationId="{0E70FBBF-78F5-4D1C-8EC0-3E4F4A59E423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3303675969" sldId="992"/>
            <ac:picMk id="4102" creationId="{4A418932-E1D7-4051-ADD4-A1D2D48E2AB9}"/>
          </ac:picMkLst>
        </pc:picChg>
      </pc:sldChg>
      <pc:sldChg chg="addSp delSp modSp add">
        <pc:chgData name="Doug McWhinnie" userId="e65900b3fd0da1c2" providerId="LiveId" clId="{B79D7560-556E-422C-92B2-3550D8398D70}" dt="2020-09-07T09:21:06.327" v="17785" actId="1076"/>
        <pc:sldMkLst>
          <pc:docMk/>
          <pc:sldMk cId="1433992678" sldId="993"/>
        </pc:sldMkLst>
        <pc:spChg chg="add del mod">
          <ac:chgData name="Doug McWhinnie" userId="e65900b3fd0da1c2" providerId="LiveId" clId="{B79D7560-556E-422C-92B2-3550D8398D70}" dt="2020-08-15T16:03:59.876" v="11953"/>
          <ac:spMkLst>
            <pc:docMk/>
            <pc:sldMk cId="1433992678" sldId="993"/>
            <ac:spMk id="2" creationId="{2D498F09-3696-43DE-AEA7-CAC8208BD2EE}"/>
          </ac:spMkLst>
        </pc:spChg>
        <pc:spChg chg="del">
          <ac:chgData name="Doug McWhinnie" userId="e65900b3fd0da1c2" providerId="LiveId" clId="{B79D7560-556E-422C-92B2-3550D8398D70}" dt="2020-08-10T10:21:11.060" v="10839"/>
          <ac:spMkLst>
            <pc:docMk/>
            <pc:sldMk cId="1433992678" sldId="993"/>
            <ac:spMk id="2" creationId="{9B8209BD-EBC8-4A15-97C0-10FCBF23CECA}"/>
          </ac:spMkLst>
        </pc:spChg>
        <pc:spChg chg="del">
          <ac:chgData name="Doug McWhinnie" userId="e65900b3fd0da1c2" providerId="LiveId" clId="{B79D7560-556E-422C-92B2-3550D8398D70}" dt="2020-08-10T10:21:11.060" v="10839"/>
          <ac:spMkLst>
            <pc:docMk/>
            <pc:sldMk cId="1433992678" sldId="993"/>
            <ac:spMk id="3" creationId="{A4FAA004-F499-4CB2-88D3-33E079D9E1DA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433992678" sldId="993"/>
            <ac:spMk id="4" creationId="{8F03C1B2-AB51-4771-BDB0-EA5719D05270}"/>
          </ac:spMkLst>
        </pc:spChg>
        <pc:spChg chg="add del mod">
          <ac:chgData name="Doug McWhinnie" userId="e65900b3fd0da1c2" providerId="LiveId" clId="{B79D7560-556E-422C-92B2-3550D8398D70}" dt="2020-08-15T13:02:08.776" v="11941"/>
          <ac:spMkLst>
            <pc:docMk/>
            <pc:sldMk cId="1433992678" sldId="993"/>
            <ac:spMk id="5" creationId="{C6500391-F9B9-4D99-80C5-29E2D346C6D2}"/>
          </ac:spMkLst>
        </pc:spChg>
        <pc:spChg chg="add mod">
          <ac:chgData name="Doug McWhinnie" userId="e65900b3fd0da1c2" providerId="LiveId" clId="{B79D7560-556E-422C-92B2-3550D8398D70}" dt="2020-09-07T09:21:06.327" v="17785" actId="1076"/>
          <ac:spMkLst>
            <pc:docMk/>
            <pc:sldMk cId="1433992678" sldId="993"/>
            <ac:spMk id="5" creationId="{E7F785E7-0A8C-4683-8D26-67697F2100F5}"/>
          </ac:spMkLst>
        </pc:spChg>
        <pc:spChg chg="add mod">
          <ac:chgData name="Doug McWhinnie" userId="e65900b3fd0da1c2" providerId="LiveId" clId="{B79D7560-556E-422C-92B2-3550D8398D70}" dt="2020-09-07T09:21:01.463" v="17784" actId="1076"/>
          <ac:spMkLst>
            <pc:docMk/>
            <pc:sldMk cId="1433992678" sldId="993"/>
            <ac:spMk id="6" creationId="{710F18C4-E20B-4CB2-9FC6-B6EA074FC3BC}"/>
          </ac:spMkLst>
        </pc:spChg>
        <pc:picChg chg="add del mod">
          <ac:chgData name="Doug McWhinnie" userId="e65900b3fd0da1c2" providerId="LiveId" clId="{B79D7560-556E-422C-92B2-3550D8398D70}" dt="2020-08-15T16:03:48.879" v="11951"/>
          <ac:picMkLst>
            <pc:docMk/>
            <pc:sldMk cId="1433992678" sldId="993"/>
            <ac:picMk id="3" creationId="{FB261EA1-7516-4AB2-833B-F4D9AA11FF44}"/>
          </ac:picMkLst>
        </pc:picChg>
        <pc:picChg chg="add mod">
          <ac:chgData name="Doug McWhinnie" userId="e65900b3fd0da1c2" providerId="LiveId" clId="{B79D7560-556E-422C-92B2-3550D8398D70}" dt="2020-09-07T09:20:55.963" v="17783" actId="14100"/>
          <ac:picMkLst>
            <pc:docMk/>
            <pc:sldMk cId="1433992678" sldId="993"/>
            <ac:picMk id="7" creationId="{B4B28119-16FD-48F5-A86C-223F708EC47C}"/>
          </ac:picMkLst>
        </pc:picChg>
        <pc:picChg chg="add mod">
          <ac:chgData name="Doug McWhinnie" userId="e65900b3fd0da1c2" providerId="LiveId" clId="{B79D7560-556E-422C-92B2-3550D8398D70}" dt="2020-09-07T09:20:52.898" v="17782" actId="14100"/>
          <ac:picMkLst>
            <pc:docMk/>
            <pc:sldMk cId="1433992678" sldId="993"/>
            <ac:picMk id="9" creationId="{6FD69498-F962-407E-9AC1-8AD6CA6E7FAF}"/>
          </ac:picMkLst>
        </pc:picChg>
        <pc:picChg chg="add del mod">
          <ac:chgData name="Doug McWhinnie" userId="e65900b3fd0da1c2" providerId="LiveId" clId="{B79D7560-556E-422C-92B2-3550D8398D70}" dt="2020-08-15T16:12:01.750" v="12132"/>
          <ac:picMkLst>
            <pc:docMk/>
            <pc:sldMk cId="1433992678" sldId="993"/>
            <ac:picMk id="3074" creationId="{8AB52264-9920-4CB5-9061-7FA3735F8B87}"/>
          </ac:picMkLst>
        </pc:picChg>
      </pc:sldChg>
      <pc:sldChg chg="addSp delSp modSp add ord">
        <pc:chgData name="Doug McWhinnie" userId="e65900b3fd0da1c2" providerId="LiveId" clId="{B79D7560-556E-422C-92B2-3550D8398D70}" dt="2020-09-07T08:45:26.356" v="17621" actId="14100"/>
        <pc:sldMkLst>
          <pc:docMk/>
          <pc:sldMk cId="123596537" sldId="994"/>
        </pc:sldMkLst>
        <pc:spChg chg="add mod">
          <ac:chgData name="Doug McWhinnie" userId="e65900b3fd0da1c2" providerId="LiveId" clId="{B79D7560-556E-422C-92B2-3550D8398D70}" dt="2020-09-07T08:44:19.236" v="17601" actId="1076"/>
          <ac:spMkLst>
            <pc:docMk/>
            <pc:sldMk cId="123596537" sldId="994"/>
            <ac:spMk id="2" creationId="{02CA7A18-19CD-4C12-AF3C-63292BCD7A74}"/>
          </ac:spMkLst>
        </pc:spChg>
        <pc:spChg chg="add mod">
          <ac:chgData name="Doug McWhinnie" userId="e65900b3fd0da1c2" providerId="LiveId" clId="{B79D7560-556E-422C-92B2-3550D8398D70}" dt="2020-09-07T08:44:10.830" v="17600" actId="1076"/>
          <ac:spMkLst>
            <pc:docMk/>
            <pc:sldMk cId="123596537" sldId="994"/>
            <ac:spMk id="3" creationId="{4C6FD39A-AF90-4276-9828-AAD9B2261DA8}"/>
          </ac:spMkLst>
        </pc:spChg>
        <pc:spChg chg="mod">
          <ac:chgData name="Doug McWhinnie" userId="e65900b3fd0da1c2" providerId="LiveId" clId="{B79D7560-556E-422C-92B2-3550D8398D70}" dt="2020-08-11T08:42:15.220" v="11172" actId="20577"/>
          <ac:spMkLst>
            <pc:docMk/>
            <pc:sldMk cId="123596537" sldId="994"/>
            <ac:spMk id="4" creationId="{8F03C1B2-AB51-4771-BDB0-EA5719D05270}"/>
          </ac:spMkLst>
        </pc:spChg>
        <pc:spChg chg="mod">
          <ac:chgData name="Doug McWhinnie" userId="e65900b3fd0da1c2" providerId="LiveId" clId="{B79D7560-556E-422C-92B2-3550D8398D70}" dt="2020-09-07T08:44:08.514" v="17599" actId="1076"/>
          <ac:spMkLst>
            <pc:docMk/>
            <pc:sldMk cId="123596537" sldId="994"/>
            <ac:spMk id="5" creationId="{C6500391-F9B9-4D99-80C5-29E2D346C6D2}"/>
          </ac:spMkLst>
        </pc:spChg>
        <pc:spChg chg="add del mod">
          <ac:chgData name="Doug McWhinnie" userId="e65900b3fd0da1c2" providerId="LiveId" clId="{B79D7560-556E-422C-92B2-3550D8398D70}" dt="2020-08-11T08:39:16.107" v="11143"/>
          <ac:spMkLst>
            <pc:docMk/>
            <pc:sldMk cId="123596537" sldId="994"/>
            <ac:spMk id="8" creationId="{FE2BFB6F-68F3-495C-9686-C2736F2B065C}"/>
          </ac:spMkLst>
        </pc:spChg>
        <pc:picChg chg="add mod">
          <ac:chgData name="Doug McWhinnie" userId="e65900b3fd0da1c2" providerId="LiveId" clId="{B79D7560-556E-422C-92B2-3550D8398D70}" dt="2020-09-07T08:44:47.997" v="17615" actId="1076"/>
          <ac:picMkLst>
            <pc:docMk/>
            <pc:sldMk cId="123596537" sldId="994"/>
            <ac:picMk id="9" creationId="{9111A301-B09B-4783-BB4A-5FF7C4187DE4}"/>
          </ac:picMkLst>
        </pc:picChg>
        <pc:picChg chg="add mod">
          <ac:chgData name="Doug McWhinnie" userId="e65900b3fd0da1c2" providerId="LiveId" clId="{B79D7560-556E-422C-92B2-3550D8398D70}" dt="2020-09-07T08:45:09.484" v="17619" actId="208"/>
          <ac:picMkLst>
            <pc:docMk/>
            <pc:sldMk cId="123596537" sldId="994"/>
            <ac:picMk id="3074" creationId="{78464C31-A810-4AA4-A95D-3B105F5EA91E}"/>
          </ac:picMkLst>
        </pc:picChg>
        <pc:picChg chg="add mod">
          <ac:chgData name="Doug McWhinnie" userId="e65900b3fd0da1c2" providerId="LiveId" clId="{B79D7560-556E-422C-92B2-3550D8398D70}" dt="2020-09-07T08:45:26.356" v="17621" actId="14100"/>
          <ac:picMkLst>
            <pc:docMk/>
            <pc:sldMk cId="123596537" sldId="994"/>
            <ac:picMk id="3076" creationId="{8B0F608A-F3AB-4D61-8DFC-97D629A6CEAC}"/>
          </ac:picMkLst>
        </pc:picChg>
        <pc:picChg chg="add mod">
          <ac:chgData name="Doug McWhinnie" userId="e65900b3fd0da1c2" providerId="LiveId" clId="{B79D7560-556E-422C-92B2-3550D8398D70}" dt="2020-09-07T08:45:02.220" v="17618" actId="208"/>
          <ac:picMkLst>
            <pc:docMk/>
            <pc:sldMk cId="123596537" sldId="994"/>
            <ac:picMk id="3078" creationId="{7506B452-A083-41C7-8D8F-1BB285A30CFD}"/>
          </ac:picMkLst>
        </pc:picChg>
      </pc:sldChg>
      <pc:sldChg chg="addSp delSp modSp add">
        <pc:chgData name="Doug McWhinnie" userId="e65900b3fd0da1c2" providerId="LiveId" clId="{B79D7560-556E-422C-92B2-3550D8398D70}" dt="2020-09-07T08:57:41.223" v="17780" actId="14100"/>
        <pc:sldMkLst>
          <pc:docMk/>
          <pc:sldMk cId="329360005" sldId="995"/>
        </pc:sldMkLst>
        <pc:spChg chg="mod">
          <ac:chgData name="Doug McWhinnie" userId="e65900b3fd0da1c2" providerId="LiveId" clId="{B79D7560-556E-422C-92B2-3550D8398D70}" dt="2020-09-07T08:57:36.113" v="17778" actId="14100"/>
          <ac:spMkLst>
            <pc:docMk/>
            <pc:sldMk cId="329360005" sldId="995"/>
            <ac:spMk id="2" creationId="{FED5984B-0628-4510-9540-435B451D51B7}"/>
          </ac:spMkLst>
        </pc:spChg>
        <pc:spChg chg="del">
          <ac:chgData name="Doug McWhinnie" userId="e65900b3fd0da1c2" providerId="LiveId" clId="{B79D7560-556E-422C-92B2-3550D8398D70}" dt="2020-08-15T07:03:24.332" v="11515"/>
          <ac:spMkLst>
            <pc:docMk/>
            <pc:sldMk cId="329360005" sldId="995"/>
            <ac:spMk id="3" creationId="{7A026625-B296-46D7-ADA7-6584A9DC0A49}"/>
          </ac:spMkLst>
        </pc:spChg>
        <pc:picChg chg="add mod">
          <ac:chgData name="Doug McWhinnie" userId="e65900b3fd0da1c2" providerId="LiveId" clId="{B79D7560-556E-422C-92B2-3550D8398D70}" dt="2020-09-07T08:57:41.223" v="17780" actId="14100"/>
          <ac:picMkLst>
            <pc:docMk/>
            <pc:sldMk cId="329360005" sldId="995"/>
            <ac:picMk id="5" creationId="{DCB072B2-93BC-4C07-B811-E34380ADDDC2}"/>
          </ac:picMkLst>
        </pc:picChg>
      </pc:sldChg>
      <pc:sldChg chg="addSp delSp modSp add">
        <pc:chgData name="Doug McWhinnie" userId="e65900b3fd0da1c2" providerId="LiveId" clId="{B79D7560-556E-422C-92B2-3550D8398D70}" dt="2020-09-07T08:55:14.995" v="17752" actId="1076"/>
        <pc:sldMkLst>
          <pc:docMk/>
          <pc:sldMk cId="746905557" sldId="996"/>
        </pc:sldMkLst>
        <pc:spChg chg="mod">
          <ac:chgData name="Doug McWhinnie" userId="e65900b3fd0da1c2" providerId="LiveId" clId="{B79D7560-556E-422C-92B2-3550D8398D70}" dt="2020-09-07T08:55:14.995" v="17752" actId="1076"/>
          <ac:spMkLst>
            <pc:docMk/>
            <pc:sldMk cId="746905557" sldId="996"/>
            <ac:spMk id="2" creationId="{E6229B0C-AD9E-4DDF-97B7-8421B1217EDD}"/>
          </ac:spMkLst>
        </pc:spChg>
        <pc:spChg chg="del">
          <ac:chgData name="Doug McWhinnie" userId="e65900b3fd0da1c2" providerId="LiveId" clId="{B79D7560-556E-422C-92B2-3550D8398D70}" dt="2020-08-18T09:09:23.410" v="15741"/>
          <ac:spMkLst>
            <pc:docMk/>
            <pc:sldMk cId="746905557" sldId="996"/>
            <ac:spMk id="3" creationId="{D1F1B872-7E7E-4DC0-969A-8C6ECFC2DEDE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746905557" sldId="996"/>
            <ac:spMk id="6" creationId="{0A05031C-3669-4A5D-A503-B5F1465E0A16}"/>
          </ac:spMkLst>
        </pc:spChg>
        <pc:picChg chg="add mod">
          <ac:chgData name="Doug McWhinnie" userId="e65900b3fd0da1c2" providerId="LiveId" clId="{B79D7560-556E-422C-92B2-3550D8398D70}" dt="2020-09-07T08:55:09.718" v="17751" actId="1076"/>
          <ac:picMkLst>
            <pc:docMk/>
            <pc:sldMk cId="746905557" sldId="996"/>
            <ac:picMk id="4" creationId="{DF1CC59F-6E01-4B48-B7A3-339F3B469842}"/>
          </ac:picMkLst>
        </pc:picChg>
        <pc:picChg chg="add del mod">
          <ac:chgData name="Doug McWhinnie" userId="e65900b3fd0da1c2" providerId="LiveId" clId="{B79D7560-556E-422C-92B2-3550D8398D70}" dt="2020-08-18T09:26:45.824" v="15770"/>
          <ac:picMkLst>
            <pc:docMk/>
            <pc:sldMk cId="746905557" sldId="996"/>
            <ac:picMk id="5" creationId="{38DCDD15-8BCD-4A6C-BA1D-02D611B8E99A}"/>
          </ac:picMkLst>
        </pc:picChg>
        <pc:picChg chg="add del mod">
          <ac:chgData name="Doug McWhinnie" userId="e65900b3fd0da1c2" providerId="LiveId" clId="{B79D7560-556E-422C-92B2-3550D8398D70}" dt="2020-08-18T09:24:49.205" v="15752"/>
          <ac:picMkLst>
            <pc:docMk/>
            <pc:sldMk cId="746905557" sldId="996"/>
            <ac:picMk id="3074" creationId="{5D9B52D5-E2D7-4430-BBD7-D02966550891}"/>
          </ac:picMkLst>
        </pc:picChg>
        <pc:picChg chg="add mod">
          <ac:chgData name="Doug McWhinnie" userId="e65900b3fd0da1c2" providerId="LiveId" clId="{B79D7560-556E-422C-92B2-3550D8398D70}" dt="2020-09-07T08:55:07.903" v="17750" actId="1076"/>
          <ac:picMkLst>
            <pc:docMk/>
            <pc:sldMk cId="746905557" sldId="996"/>
            <ac:picMk id="3076" creationId="{C7C66140-ACEE-469B-9427-0E006A4A3A41}"/>
          </ac:picMkLst>
        </pc:picChg>
      </pc:sldChg>
      <pc:sldChg chg="addSp delSp modSp add">
        <pc:chgData name="Doug McWhinnie" userId="e65900b3fd0da1c2" providerId="LiveId" clId="{B79D7560-556E-422C-92B2-3550D8398D70}" dt="2020-09-07T08:46:40.261" v="17636" actId="1076"/>
        <pc:sldMkLst>
          <pc:docMk/>
          <pc:sldMk cId="2911278581" sldId="997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911278581" sldId="997"/>
            <ac:spMk id="2" creationId="{9A5CC24A-5156-4710-9591-D0CF1D7BF64B}"/>
          </ac:spMkLst>
        </pc:spChg>
        <pc:spChg chg="del mod">
          <ac:chgData name="Doug McWhinnie" userId="e65900b3fd0da1c2" providerId="LiveId" clId="{B79D7560-556E-422C-92B2-3550D8398D70}" dt="2020-08-11T08:53:01.430" v="11506"/>
          <ac:spMkLst>
            <pc:docMk/>
            <pc:sldMk cId="2911278581" sldId="997"/>
            <ac:spMk id="3" creationId="{61CD1E98-A175-4971-9762-53213266BE75}"/>
          </ac:spMkLst>
        </pc:spChg>
        <pc:spChg chg="add mod">
          <ac:chgData name="Doug McWhinnie" userId="e65900b3fd0da1c2" providerId="LiveId" clId="{B79D7560-556E-422C-92B2-3550D8398D70}" dt="2020-09-07T08:45:47.646" v="17624" actId="1076"/>
          <ac:spMkLst>
            <pc:docMk/>
            <pc:sldMk cId="2911278581" sldId="997"/>
            <ac:spMk id="3" creationId="{734FF22F-0EDC-408D-A321-580FD280A0EF}"/>
          </ac:spMkLst>
        </pc:spChg>
        <pc:spChg chg="add mod">
          <ac:chgData name="Doug McWhinnie" userId="e65900b3fd0da1c2" providerId="LiveId" clId="{B79D7560-556E-422C-92B2-3550D8398D70}" dt="2020-09-07T08:45:51.582" v="17625" actId="1076"/>
          <ac:spMkLst>
            <pc:docMk/>
            <pc:sldMk cId="2911278581" sldId="997"/>
            <ac:spMk id="4" creationId="{1056C67B-F3B5-4491-AC5E-D3991C9D3FFB}"/>
          </ac:spMkLst>
        </pc:spChg>
        <pc:spChg chg="del mod">
          <ac:chgData name="Doug McWhinnie" userId="e65900b3fd0da1c2" providerId="LiveId" clId="{B79D7560-556E-422C-92B2-3550D8398D70}" dt="2020-08-11T08:53:07.156" v="11507"/>
          <ac:spMkLst>
            <pc:docMk/>
            <pc:sldMk cId="2911278581" sldId="997"/>
            <ac:spMk id="4" creationId="{D8918D67-0CC0-43F4-99AA-E1E0064A40AA}"/>
          </ac:spMkLst>
        </pc:spChg>
        <pc:spChg chg="add mod">
          <ac:chgData name="Doug McWhinnie" userId="e65900b3fd0da1c2" providerId="LiveId" clId="{B79D7560-556E-422C-92B2-3550D8398D70}" dt="2020-09-07T08:45:56.693" v="17626" actId="1076"/>
          <ac:spMkLst>
            <pc:docMk/>
            <pc:sldMk cId="2911278581" sldId="997"/>
            <ac:spMk id="5" creationId="{6B7417A9-A3EA-49AA-A603-2AEAC35CB9C6}"/>
          </ac:spMkLst>
        </pc:spChg>
        <pc:spChg chg="add del mod">
          <ac:chgData name="Doug McWhinnie" userId="e65900b3fd0da1c2" providerId="LiveId" clId="{B79D7560-556E-422C-92B2-3550D8398D70}" dt="2020-08-11T08:53:10.941" v="11508"/>
          <ac:spMkLst>
            <pc:docMk/>
            <pc:sldMk cId="2911278581" sldId="997"/>
            <ac:spMk id="6" creationId="{89BCF556-AEDB-4117-9F9A-0876B3C91234}"/>
          </ac:spMkLst>
        </pc:spChg>
        <pc:spChg chg="add mod">
          <ac:chgData name="Doug McWhinnie" userId="e65900b3fd0da1c2" providerId="LiveId" clId="{B79D7560-556E-422C-92B2-3550D8398D70}" dt="2020-09-07T08:46:01.333" v="17627" actId="1076"/>
          <ac:spMkLst>
            <pc:docMk/>
            <pc:sldMk cId="2911278581" sldId="997"/>
            <ac:spMk id="7" creationId="{2182C448-5E1B-4FB9-B31F-7B83926F5FE8}"/>
          </ac:spMkLst>
        </pc:spChg>
        <pc:spChg chg="add mod">
          <ac:chgData name="Doug McWhinnie" userId="e65900b3fd0da1c2" providerId="LiveId" clId="{B79D7560-556E-422C-92B2-3550D8398D70}" dt="2020-09-07T08:45:43.977" v="17623" actId="1076"/>
          <ac:spMkLst>
            <pc:docMk/>
            <pc:sldMk cId="2911278581" sldId="997"/>
            <ac:spMk id="8" creationId="{B49BD4D2-11E6-4020-A9D0-7CFBAD8E7ED6}"/>
          </ac:spMkLst>
        </pc:spChg>
        <pc:spChg chg="add mod">
          <ac:chgData name="Doug McWhinnie" userId="e65900b3fd0da1c2" providerId="LiveId" clId="{B79D7560-556E-422C-92B2-3550D8398D70}" dt="2020-09-07T08:45:40.094" v="17622" actId="1076"/>
          <ac:spMkLst>
            <pc:docMk/>
            <pc:sldMk cId="2911278581" sldId="997"/>
            <ac:spMk id="9" creationId="{FD0F19B5-1EDF-4064-A6B8-A5CE7CDF3328}"/>
          </ac:spMkLst>
        </pc:spChg>
        <pc:spChg chg="add mod">
          <ac:chgData name="Doug McWhinnie" userId="e65900b3fd0da1c2" providerId="LiveId" clId="{B79D7560-556E-422C-92B2-3550D8398D70}" dt="2020-09-07T08:46:09.302" v="17629" actId="1076"/>
          <ac:spMkLst>
            <pc:docMk/>
            <pc:sldMk cId="2911278581" sldId="997"/>
            <ac:spMk id="10" creationId="{7D6D5EB3-67E8-4B80-913A-638E440E368D}"/>
          </ac:spMkLst>
        </pc:spChg>
        <pc:spChg chg="add mod">
          <ac:chgData name="Doug McWhinnie" userId="e65900b3fd0da1c2" providerId="LiveId" clId="{B79D7560-556E-422C-92B2-3550D8398D70}" dt="2020-09-07T08:46:40.261" v="17636" actId="1076"/>
          <ac:spMkLst>
            <pc:docMk/>
            <pc:sldMk cId="2911278581" sldId="997"/>
            <ac:spMk id="11" creationId="{0C593ABF-EA3B-4EB7-8DEE-16CBD6A7514C}"/>
          </ac:spMkLst>
        </pc:spChg>
        <pc:spChg chg="add mod">
          <ac:chgData name="Doug McWhinnie" userId="e65900b3fd0da1c2" providerId="LiveId" clId="{B79D7560-556E-422C-92B2-3550D8398D70}" dt="2020-09-07T08:46:15.809" v="17631" actId="1076"/>
          <ac:spMkLst>
            <pc:docMk/>
            <pc:sldMk cId="2911278581" sldId="997"/>
            <ac:spMk id="12" creationId="{53250CED-B2B6-4B11-968F-2A6216025A01}"/>
          </ac:spMkLst>
        </pc:spChg>
        <pc:spChg chg="add mod">
          <ac:chgData name="Doug McWhinnie" userId="e65900b3fd0da1c2" providerId="LiveId" clId="{B79D7560-556E-422C-92B2-3550D8398D70}" dt="2020-09-07T08:46:05.970" v="17628" actId="1076"/>
          <ac:spMkLst>
            <pc:docMk/>
            <pc:sldMk cId="2911278581" sldId="997"/>
            <ac:spMk id="13" creationId="{791D28E6-A094-4581-844A-6B74D43CFC1F}"/>
          </ac:spMkLst>
        </pc:spChg>
        <pc:spChg chg="add del">
          <ac:chgData name="Doug McWhinnie" userId="e65900b3fd0da1c2" providerId="LiveId" clId="{B79D7560-556E-422C-92B2-3550D8398D70}" dt="2020-08-18T08:52:01.514" v="15708"/>
          <ac:spMkLst>
            <pc:docMk/>
            <pc:sldMk cId="2911278581" sldId="997"/>
            <ac:spMk id="14" creationId="{D3202581-094A-4000-AB06-C7C94E6E1B15}"/>
          </ac:spMkLst>
        </pc:spChg>
        <pc:spChg chg="add mod">
          <ac:chgData name="Doug McWhinnie" userId="e65900b3fd0da1c2" providerId="LiveId" clId="{B79D7560-556E-422C-92B2-3550D8398D70}" dt="2020-09-07T08:46:13.393" v="17630" actId="1076"/>
          <ac:spMkLst>
            <pc:docMk/>
            <pc:sldMk cId="2911278581" sldId="997"/>
            <ac:spMk id="15" creationId="{2589F28C-2D66-408C-B9E5-C69FF754B3E9}"/>
          </ac:spMkLst>
        </pc:spChg>
      </pc:sldChg>
      <pc:sldChg chg="addSp delSp modSp add">
        <pc:chgData name="Doug McWhinnie" userId="e65900b3fd0da1c2" providerId="LiveId" clId="{B79D7560-556E-422C-92B2-3550D8398D70}" dt="2020-09-07T08:57:18.306" v="17775" actId="1076"/>
        <pc:sldMkLst>
          <pc:docMk/>
          <pc:sldMk cId="1081726933" sldId="998"/>
        </pc:sldMkLst>
        <pc:spChg chg="del">
          <ac:chgData name="Doug McWhinnie" userId="e65900b3fd0da1c2" providerId="LiveId" clId="{B79D7560-556E-422C-92B2-3550D8398D70}" dt="2020-08-15T07:09:04.671" v="11523"/>
          <ac:spMkLst>
            <pc:docMk/>
            <pc:sldMk cId="1081726933" sldId="998"/>
            <ac:spMk id="2" creationId="{85E51EEC-5206-4996-BD5A-180AB6E13313}"/>
          </ac:spMkLst>
        </pc:spChg>
        <pc:spChg chg="del mod">
          <ac:chgData name="Doug McWhinnie" userId="e65900b3fd0da1c2" providerId="LiveId" clId="{B79D7560-556E-422C-92B2-3550D8398D70}" dt="2020-08-15T07:08:24.222" v="11519"/>
          <ac:spMkLst>
            <pc:docMk/>
            <pc:sldMk cId="1081726933" sldId="998"/>
            <ac:spMk id="3" creationId="{CBDF466B-A1ED-450F-8C4C-EBAA93D81E1E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081726933" sldId="998"/>
            <ac:spMk id="6" creationId="{F8E8B380-EE56-4FD4-AAB6-C4A5F0710F06}"/>
          </ac:spMkLst>
        </pc:spChg>
        <pc:spChg chg="add mod">
          <ac:chgData name="Doug McWhinnie" userId="e65900b3fd0da1c2" providerId="LiveId" clId="{B79D7560-556E-422C-92B2-3550D8398D70}" dt="2020-09-07T08:57:18.306" v="17775" actId="1076"/>
          <ac:spMkLst>
            <pc:docMk/>
            <pc:sldMk cId="1081726933" sldId="998"/>
            <ac:spMk id="7" creationId="{58E985C9-58DF-493B-95F8-964C1BFF115B}"/>
          </ac:spMkLst>
        </pc:spChg>
        <pc:spChg chg="add mod">
          <ac:chgData name="Doug McWhinnie" userId="e65900b3fd0da1c2" providerId="LiveId" clId="{B79D7560-556E-422C-92B2-3550D8398D70}" dt="2020-09-07T08:57:08.338" v="17771" actId="1076"/>
          <ac:spMkLst>
            <pc:docMk/>
            <pc:sldMk cId="1081726933" sldId="998"/>
            <ac:spMk id="8" creationId="{F082050D-C79D-4BC2-A8D8-56D2C1719168}"/>
          </ac:spMkLst>
        </pc:spChg>
        <pc:picChg chg="add mod">
          <ac:chgData name="Doug McWhinnie" userId="e65900b3fd0da1c2" providerId="LiveId" clId="{B79D7560-556E-422C-92B2-3550D8398D70}" dt="2020-09-07T08:57:13.793" v="17774" actId="1076"/>
          <ac:picMkLst>
            <pc:docMk/>
            <pc:sldMk cId="1081726933" sldId="998"/>
            <ac:picMk id="5" creationId="{D9058DA6-183B-4FC4-9B43-1A1B0961CB6B}"/>
          </ac:picMkLst>
        </pc:picChg>
      </pc:sldChg>
      <pc:sldChg chg="addSp delSp modSp add del">
        <pc:chgData name="Doug McWhinnie" userId="e65900b3fd0da1c2" providerId="LiveId" clId="{B79D7560-556E-422C-92B2-3550D8398D70}" dt="2020-08-18T10:30:45.232" v="16179" actId="2696"/>
        <pc:sldMkLst>
          <pc:docMk/>
          <pc:sldMk cId="4073211497" sldId="999"/>
        </pc:sldMkLst>
        <pc:spChg chg="del">
          <ac:chgData name="Doug McWhinnie" userId="e65900b3fd0da1c2" providerId="LiveId" clId="{B79D7560-556E-422C-92B2-3550D8398D70}" dt="2020-08-15T16:03:43.011" v="11950"/>
          <ac:spMkLst>
            <pc:docMk/>
            <pc:sldMk cId="4073211497" sldId="999"/>
            <ac:spMk id="3" creationId="{31321F87-0AE9-40EB-B6FB-C2A486756DFF}"/>
          </ac:spMkLst>
        </pc:spChg>
        <pc:picChg chg="add">
          <ac:chgData name="Doug McWhinnie" userId="e65900b3fd0da1c2" providerId="LiveId" clId="{B79D7560-556E-422C-92B2-3550D8398D70}" dt="2020-08-15T16:03:43.011" v="11950"/>
          <ac:picMkLst>
            <pc:docMk/>
            <pc:sldMk cId="4073211497" sldId="999"/>
            <ac:picMk id="4" creationId="{494D64BC-D993-458F-B4F4-BD1C7D9C3546}"/>
          </ac:picMkLst>
        </pc:picChg>
        <pc:picChg chg="add del mod">
          <ac:chgData name="Doug McWhinnie" userId="e65900b3fd0da1c2" providerId="LiveId" clId="{B79D7560-556E-422C-92B2-3550D8398D70}" dt="2020-08-15T18:35:39.212" v="13406"/>
          <ac:picMkLst>
            <pc:docMk/>
            <pc:sldMk cId="4073211497" sldId="999"/>
            <ac:picMk id="6" creationId="{CBC445BC-130A-4847-9830-1BDBDCFFA699}"/>
          </ac:picMkLst>
        </pc:picChg>
        <pc:picChg chg="add del mod">
          <ac:chgData name="Doug McWhinnie" userId="e65900b3fd0da1c2" providerId="LiveId" clId="{B79D7560-556E-422C-92B2-3550D8398D70}" dt="2020-08-15T18:35:41.505" v="13407"/>
          <ac:picMkLst>
            <pc:docMk/>
            <pc:sldMk cId="4073211497" sldId="999"/>
            <ac:picMk id="5122" creationId="{04194043-55BA-4457-BB3D-4EFE5B63AEF5}"/>
          </ac:picMkLst>
        </pc:picChg>
      </pc:sldChg>
      <pc:sldChg chg="addSp modSp add">
        <pc:chgData name="Doug McWhinnie" userId="e65900b3fd0da1c2" providerId="LiveId" clId="{B79D7560-556E-422C-92B2-3550D8398D70}" dt="2020-09-07T08:19:53.364" v="17305"/>
        <pc:sldMkLst>
          <pc:docMk/>
          <pc:sldMk cId="3832417424" sldId="1000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832417424" sldId="1000"/>
            <ac:spMk id="2" creationId="{375CC766-E13A-4656-B944-B526B810C70C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832417424" sldId="1000"/>
            <ac:spMk id="3" creationId="{7A7A3601-4DFA-4AD3-B446-7E62A8EEA50E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832417424" sldId="1000"/>
            <ac:spMk id="4" creationId="{4D46E8FD-D61A-4580-972F-82CEB5727129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832417424" sldId="1000"/>
            <ac:spMk id="5" creationId="{919655B0-04B2-48EA-A439-A89DAFE4C2D9}"/>
          </ac:spMkLst>
        </pc:spChg>
      </pc:sldChg>
      <pc:sldChg chg="addSp delSp modSp add del">
        <pc:chgData name="Doug McWhinnie" userId="e65900b3fd0da1c2" providerId="LiveId" clId="{B79D7560-556E-422C-92B2-3550D8398D70}" dt="2020-08-23T16:14:59.465" v="17074" actId="2696"/>
        <pc:sldMkLst>
          <pc:docMk/>
          <pc:sldMk cId="3694814025" sldId="1001"/>
        </pc:sldMkLst>
        <pc:spChg chg="add del mod">
          <ac:chgData name="Doug McWhinnie" userId="e65900b3fd0da1c2" providerId="LiveId" clId="{B79D7560-556E-422C-92B2-3550D8398D70}" dt="2020-08-15T16:58:09.744" v="13343" actId="14100"/>
          <ac:spMkLst>
            <pc:docMk/>
            <pc:sldMk cId="3694814025" sldId="1001"/>
            <ac:spMk id="2" creationId="{0BFE4705-6FC8-453C-BB12-E3232D0CE45B}"/>
          </ac:spMkLst>
        </pc:spChg>
        <pc:spChg chg="mod">
          <ac:chgData name="Doug McWhinnie" userId="e65900b3fd0da1c2" providerId="LiveId" clId="{B79D7560-556E-422C-92B2-3550D8398D70}" dt="2020-08-18T10:24:14.781" v="16178" actId="20577"/>
          <ac:spMkLst>
            <pc:docMk/>
            <pc:sldMk cId="3694814025" sldId="1001"/>
            <ac:spMk id="3" creationId="{5915AC60-59D0-4D80-8248-C3D94636CABD}"/>
          </ac:spMkLst>
        </pc:spChg>
        <pc:spChg chg="add del mod">
          <ac:chgData name="Doug McWhinnie" userId="e65900b3fd0da1c2" providerId="LiveId" clId="{B79D7560-556E-422C-92B2-3550D8398D70}" dt="2020-08-15T16:58:08.778" v="13341"/>
          <ac:spMkLst>
            <pc:docMk/>
            <pc:sldMk cId="3694814025" sldId="1001"/>
            <ac:spMk id="4" creationId="{FB1B0FC0-7DA0-407D-941E-D95E87B4EDDA}"/>
          </ac:spMkLst>
        </pc:spChg>
        <pc:picChg chg="add mod">
          <ac:chgData name="Doug McWhinnie" userId="e65900b3fd0da1c2" providerId="LiveId" clId="{B79D7560-556E-422C-92B2-3550D8398D70}" dt="2020-08-15T16:59:04.512" v="13353" actId="1076"/>
          <ac:picMkLst>
            <pc:docMk/>
            <pc:sldMk cId="3694814025" sldId="1001"/>
            <ac:picMk id="6" creationId="{A4B0BB87-5A07-4046-AEEB-0F0FF94EB42E}"/>
          </ac:picMkLst>
        </pc:picChg>
        <pc:picChg chg="add del mod">
          <ac:chgData name="Doug McWhinnie" userId="e65900b3fd0da1c2" providerId="LiveId" clId="{B79D7560-556E-422C-92B2-3550D8398D70}" dt="2020-08-15T16:58:10.247" v="13344"/>
          <ac:picMkLst>
            <pc:docMk/>
            <pc:sldMk cId="3694814025" sldId="1001"/>
            <ac:picMk id="4098" creationId="{A20E1105-FD38-4BE8-B2BF-D8CC027B3E37}"/>
          </ac:picMkLst>
        </pc:picChg>
      </pc:sldChg>
      <pc:sldChg chg="addSp delSp modSp add">
        <pc:chgData name="Doug McWhinnie" userId="e65900b3fd0da1c2" providerId="LiveId" clId="{B79D7560-556E-422C-92B2-3550D8398D70}" dt="2020-09-07T08:19:53.364" v="17305"/>
        <pc:sldMkLst>
          <pc:docMk/>
          <pc:sldMk cId="1350690311" sldId="1002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350690311" sldId="1002"/>
            <ac:spMk id="2" creationId="{72BF4440-986A-4235-A63E-C5A771DFEA72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350690311" sldId="1002"/>
            <ac:spMk id="3" creationId="{EBB5B714-6652-44C7-A417-A36B7B71BA29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350690311" sldId="1002"/>
            <ac:spMk id="4" creationId="{30871ABF-06F4-4BF8-8C9D-362AC2D53046}"/>
          </ac:spMkLst>
        </pc:spChg>
        <pc:picChg chg="add del mod">
          <ac:chgData name="Doug McWhinnie" userId="e65900b3fd0da1c2" providerId="LiveId" clId="{B79D7560-556E-422C-92B2-3550D8398D70}" dt="2020-08-16T11:19:51.550" v="13858"/>
          <ac:picMkLst>
            <pc:docMk/>
            <pc:sldMk cId="1350690311" sldId="1002"/>
            <ac:picMk id="3074" creationId="{665A018B-5C51-4C95-A007-DE42E44DA222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1350690311" sldId="1002"/>
            <ac:picMk id="3076" creationId="{46E8F73D-A04C-41F0-8755-4856E6066977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1350690311" sldId="1002"/>
            <ac:picMk id="3078" creationId="{75CA657F-DE2D-4A9C-B6EF-59C5BB3E2E11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1350690311" sldId="1002"/>
            <ac:picMk id="3080" creationId="{42FF098B-1D24-4E31-9E4A-473729359506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1350690311" sldId="1002"/>
            <ac:picMk id="4098" creationId="{DDED2A93-4F0A-458B-B649-4BD6F33D7629}"/>
          </ac:picMkLst>
        </pc:picChg>
      </pc:sldChg>
      <pc:sldChg chg="addSp delSp modSp add">
        <pc:chgData name="Doug McWhinnie" userId="e65900b3fd0da1c2" providerId="LiveId" clId="{B79D7560-556E-422C-92B2-3550D8398D70}" dt="2020-09-07T08:19:53.364" v="17305"/>
        <pc:sldMkLst>
          <pc:docMk/>
          <pc:sldMk cId="1557572023" sldId="1003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57572023" sldId="1003"/>
            <ac:spMk id="2" creationId="{1D636A11-2847-40EB-B6F0-9948845534E4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57572023" sldId="1003"/>
            <ac:spMk id="3" creationId="{7AEAD295-7DF5-4B8E-8536-4A59769C116C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57572023" sldId="1003"/>
            <ac:spMk id="4" creationId="{157A99C0-D74E-4A2D-AF66-98F5F369CF26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557572023" sldId="1003"/>
            <ac:spMk id="10" creationId="{4A111407-018E-4B08-B32A-2E08CE469B35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557572023" sldId="1003"/>
            <ac:spMk id="11" creationId="{388C85CC-B8B1-4158-80D6-EC04985E2200}"/>
          </ac:spMkLst>
        </pc:sp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1557572023" sldId="1003"/>
            <ac:picMk id="6" creationId="{C573C476-8DCC-45DE-B8C6-2D6E2B084DC7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1557572023" sldId="1003"/>
            <ac:picMk id="4098" creationId="{58076A70-D80C-447F-885C-A53BCA432F47}"/>
          </ac:picMkLst>
        </pc:picChg>
        <pc:picChg chg="add del mod">
          <ac:chgData name="Doug McWhinnie" userId="e65900b3fd0da1c2" providerId="LiveId" clId="{B79D7560-556E-422C-92B2-3550D8398D70}" dt="2020-08-16T11:41:01.510" v="14228"/>
          <ac:picMkLst>
            <pc:docMk/>
            <pc:sldMk cId="1557572023" sldId="1003"/>
            <ac:picMk id="4100" creationId="{77054622-73B6-4B21-BC88-207677E106A7}"/>
          </ac:picMkLst>
        </pc:picChg>
        <pc:picChg chg="add del mod">
          <ac:chgData name="Doug McWhinnie" userId="e65900b3fd0da1c2" providerId="LiveId" clId="{B79D7560-556E-422C-92B2-3550D8398D70}" dt="2020-08-16T11:42:38.216" v="14237"/>
          <ac:picMkLst>
            <pc:docMk/>
            <pc:sldMk cId="1557572023" sldId="1003"/>
            <ac:picMk id="4102" creationId="{4F4792A7-16E9-4173-A1B5-3DBB6645B533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1557572023" sldId="1003"/>
            <ac:picMk id="4104" creationId="{44395394-B1A2-4B3F-B36B-36DA5C2C5325}"/>
          </ac:picMkLst>
        </pc:picChg>
      </pc:sldChg>
      <pc:sldChg chg="modSp add">
        <pc:chgData name="Doug McWhinnie" userId="e65900b3fd0da1c2" providerId="LiveId" clId="{B79D7560-556E-422C-92B2-3550D8398D70}" dt="2020-09-07T08:19:53.364" v="17305"/>
        <pc:sldMkLst>
          <pc:docMk/>
          <pc:sldMk cId="134637969" sldId="1004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34637969" sldId="1004"/>
            <ac:spMk id="2" creationId="{0455F295-0418-4B95-AB74-D3C86A3A8CB4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34637969" sldId="1004"/>
            <ac:spMk id="5" creationId="{0CABC3B2-ACD0-419E-8312-901AA51BB3B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34637969" sldId="1004"/>
            <ac:spMk id="8" creationId="{B4DE837C-FE43-46DD-B665-4306A69B72C3}"/>
          </ac:spMkLst>
        </pc:sp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134637969" sldId="1004"/>
            <ac:picMk id="4" creationId="{53F4AC11-B537-4061-A55D-F378E61F5689}"/>
          </ac:picMkLst>
        </pc:pic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134637969" sldId="1004"/>
            <ac:picMk id="7" creationId="{D7034BFE-4B94-42CC-8754-6659139CA54F}"/>
          </ac:picMkLst>
        </pc:picChg>
      </pc:sldChg>
      <pc:sldChg chg="modSp add">
        <pc:chgData name="Doug McWhinnie" userId="e65900b3fd0da1c2" providerId="LiveId" clId="{B79D7560-556E-422C-92B2-3550D8398D70}" dt="2020-09-07T08:19:53.364" v="17305"/>
        <pc:sldMkLst>
          <pc:docMk/>
          <pc:sldMk cId="1068713747" sldId="1005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068713747" sldId="1005"/>
            <ac:spMk id="5" creationId="{A3BC575F-009B-42AE-8098-21F6E356CC8B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068713747" sldId="1005"/>
            <ac:spMk id="7" creationId="{31526CD2-4970-4A55-BDA8-FAC5E8BFBD36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068713747" sldId="1005"/>
            <ac:spMk id="10" creationId="{CE6AEA11-7FCF-4EF4-BFBA-BEA2FEC711AB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068713747" sldId="1005"/>
            <ac:spMk id="11" creationId="{7C47481C-D7BA-4409-8740-A9AAC133596B}"/>
          </ac:spMkLst>
        </pc:sp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1068713747" sldId="1005"/>
            <ac:picMk id="8" creationId="{64B20AA9-9119-4EED-BC73-EC870CBF13F9}"/>
          </ac:picMkLst>
        </pc:pic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1068713747" sldId="1005"/>
            <ac:picMk id="9" creationId="{AA13ABFF-A36F-4AB4-AC73-435BAF70C9AE}"/>
          </ac:picMkLst>
        </pc:picChg>
      </pc:sldChg>
      <pc:sldChg chg="addSp delSp modSp add">
        <pc:chgData name="Doug McWhinnie" userId="e65900b3fd0da1c2" providerId="LiveId" clId="{B79D7560-556E-422C-92B2-3550D8398D70}" dt="2020-09-07T09:25:00.114" v="17821" actId="1076"/>
        <pc:sldMkLst>
          <pc:docMk/>
          <pc:sldMk cId="61941257" sldId="1006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1941257" sldId="1006"/>
            <ac:spMk id="2" creationId="{CE589370-1736-4096-8A08-E181A87BA7E6}"/>
          </ac:spMkLst>
        </pc:spChg>
        <pc:spChg chg="mod">
          <ac:chgData name="Doug McWhinnie" userId="e65900b3fd0da1c2" providerId="LiveId" clId="{B79D7560-556E-422C-92B2-3550D8398D70}" dt="2020-09-07T09:25:00.114" v="17821" actId="1076"/>
          <ac:spMkLst>
            <pc:docMk/>
            <pc:sldMk cId="61941257" sldId="1006"/>
            <ac:spMk id="3" creationId="{D0AEE17B-EF5B-41F7-87EC-66CB4F1FE7BC}"/>
          </ac:spMkLst>
        </pc:spChg>
        <pc:spChg chg="add del mod">
          <ac:chgData name="Doug McWhinnie" userId="e65900b3fd0da1c2" providerId="LiveId" clId="{B79D7560-556E-422C-92B2-3550D8398D70}" dt="2020-08-16T12:05:16.239" v="14316"/>
          <ac:spMkLst>
            <pc:docMk/>
            <pc:sldMk cId="61941257" sldId="1006"/>
            <ac:spMk id="4" creationId="{FD179C70-A876-47B8-8A04-07304588BCD6}"/>
          </ac:spMkLst>
        </pc:spChg>
        <pc:spChg chg="add mod">
          <ac:chgData name="Doug McWhinnie" userId="e65900b3fd0da1c2" providerId="LiveId" clId="{B79D7560-556E-422C-92B2-3550D8398D70}" dt="2020-09-07T09:24:51.996" v="17820" actId="1076"/>
          <ac:spMkLst>
            <pc:docMk/>
            <pc:sldMk cId="61941257" sldId="1006"/>
            <ac:spMk id="6" creationId="{F9720F67-D735-46DA-AC4D-16B2B6FFE144}"/>
          </ac:spMkLst>
        </pc:spChg>
        <pc:picChg chg="del">
          <ac:chgData name="Doug McWhinnie" userId="e65900b3fd0da1c2" providerId="LiveId" clId="{B79D7560-556E-422C-92B2-3550D8398D70}" dt="2020-08-16T12:05:13.110" v="14315"/>
          <ac:picMkLst>
            <pc:docMk/>
            <pc:sldMk cId="61941257" sldId="1006"/>
            <ac:picMk id="5" creationId="{56CF3447-8FF6-4A56-BCB2-BCB5091FEF24}"/>
          </ac:picMkLst>
        </pc:picChg>
        <pc:picChg chg="add mod">
          <ac:chgData name="Doug McWhinnie" userId="e65900b3fd0da1c2" providerId="LiveId" clId="{B79D7560-556E-422C-92B2-3550D8398D70}" dt="2020-09-07T09:24:46.867" v="17818" actId="1076"/>
          <ac:picMkLst>
            <pc:docMk/>
            <pc:sldMk cId="61941257" sldId="1006"/>
            <ac:picMk id="5122" creationId="{31EC875B-C371-480D-AA5C-001E89423A6D}"/>
          </ac:picMkLst>
        </pc:picChg>
        <pc:picChg chg="add mod">
          <ac:chgData name="Doug McWhinnie" userId="e65900b3fd0da1c2" providerId="LiveId" clId="{B79D7560-556E-422C-92B2-3550D8398D70}" dt="2020-09-07T09:24:48.051" v="17819" actId="1076"/>
          <ac:picMkLst>
            <pc:docMk/>
            <pc:sldMk cId="61941257" sldId="1006"/>
            <ac:picMk id="5124" creationId="{A2BFDF25-D6B3-4D4D-A403-CCBAB7C2B7B9}"/>
          </ac:picMkLst>
        </pc:picChg>
      </pc:sldChg>
      <pc:sldChg chg="addSp modSp add">
        <pc:chgData name="Doug McWhinnie" userId="e65900b3fd0da1c2" providerId="LiveId" clId="{B79D7560-556E-422C-92B2-3550D8398D70}" dt="2020-09-07T08:19:53.364" v="17305"/>
        <pc:sldMkLst>
          <pc:docMk/>
          <pc:sldMk cId="1259380910" sldId="1007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259380910" sldId="1007"/>
            <ac:spMk id="3" creationId="{6AE8BAFC-CCB9-4E88-8ACE-2B4D729B3DE8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259380910" sldId="1007"/>
            <ac:spMk id="5" creationId="{817ACC08-DABC-4658-8F5E-36A33C52A049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259380910" sldId="1007"/>
            <ac:spMk id="6" creationId="{883E06B8-FD95-4711-8597-AC334D30444C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259380910" sldId="1007"/>
            <ac:spMk id="7" creationId="{F42C6465-5967-4103-A7F7-37C8F5311087}"/>
          </ac:spMkLst>
        </pc:sp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1259380910" sldId="1007"/>
            <ac:picMk id="2" creationId="{A9EAC5DE-FC8C-4002-B2AC-CEC04311ECE5}"/>
          </ac:picMkLst>
        </pc:picChg>
      </pc:sldChg>
      <pc:sldChg chg="addSp delSp modSp add ord">
        <pc:chgData name="Doug McWhinnie" userId="e65900b3fd0da1c2" providerId="LiveId" clId="{B79D7560-556E-422C-92B2-3550D8398D70}" dt="2020-09-07T08:19:53.364" v="17305"/>
        <pc:sldMkLst>
          <pc:docMk/>
          <pc:sldMk cId="373045711" sldId="1008"/>
        </pc:sldMkLst>
        <pc:spChg chg="mod">
          <ac:chgData name="Doug McWhinnie" userId="e65900b3fd0da1c2" providerId="LiveId" clId="{B79D7560-556E-422C-92B2-3550D8398D70}" dt="2020-08-16T12:21:52.520" v="14373" actId="20577"/>
          <ac:spMkLst>
            <pc:docMk/>
            <pc:sldMk cId="373045711" sldId="1008"/>
            <ac:spMk id="2" creationId="{BBEF4277-B46A-4B64-9BEC-CA32969A2766}"/>
          </ac:spMkLst>
        </pc:spChg>
        <pc:spChg chg="del">
          <ac:chgData name="Doug McWhinnie" userId="e65900b3fd0da1c2" providerId="LiveId" clId="{B79D7560-556E-422C-92B2-3550D8398D70}" dt="2020-08-16T12:22:11.037" v="14374"/>
          <ac:spMkLst>
            <pc:docMk/>
            <pc:sldMk cId="373045711" sldId="1008"/>
            <ac:spMk id="3" creationId="{3360D572-5A6F-48B6-918D-3752DC35F09E}"/>
          </ac:spMkLst>
        </pc:spChg>
        <pc:spChg chg="del">
          <ac:chgData name="Doug McWhinnie" userId="e65900b3fd0da1c2" providerId="LiveId" clId="{B79D7560-556E-422C-92B2-3550D8398D70}" dt="2020-08-16T12:22:11.037" v="14374"/>
          <ac:spMkLst>
            <pc:docMk/>
            <pc:sldMk cId="373045711" sldId="1008"/>
            <ac:spMk id="4" creationId="{79AE3544-0031-4E07-BCCC-A2CF9B22EC20}"/>
          </ac:spMkLst>
        </pc:spChg>
        <pc:spChg chg="add mod">
          <ac:chgData name="Doug McWhinnie" userId="e65900b3fd0da1c2" providerId="LiveId" clId="{B79D7560-556E-422C-92B2-3550D8398D70}" dt="2020-08-16T12:26:21.881" v="14403" actId="20577"/>
          <ac:spMkLst>
            <pc:docMk/>
            <pc:sldMk cId="373045711" sldId="1008"/>
            <ac:spMk id="5" creationId="{D3C89B35-852A-461F-AE95-C6CD90206C55}"/>
          </ac:spMkLst>
        </pc:spChg>
        <pc:spChg chg="add mod">
          <ac:chgData name="Doug McWhinnie" userId="e65900b3fd0da1c2" providerId="LiveId" clId="{B79D7560-556E-422C-92B2-3550D8398D70}" dt="2020-08-17T14:25:00.642" v="14899" actId="20577"/>
          <ac:spMkLst>
            <pc:docMk/>
            <pc:sldMk cId="373045711" sldId="1008"/>
            <ac:spMk id="6" creationId="{4FC4DE61-D96C-469C-A24D-ED2CCDF21DCF}"/>
          </ac:spMkLst>
        </pc:spChg>
        <pc:spChg chg="add mod">
          <ac:chgData name="Doug McWhinnie" userId="e65900b3fd0da1c2" providerId="LiveId" clId="{B79D7560-556E-422C-92B2-3550D8398D70}" dt="2020-08-16T12:26:39.578" v="14436" actId="20577"/>
          <ac:spMkLst>
            <pc:docMk/>
            <pc:sldMk cId="373045711" sldId="1008"/>
            <ac:spMk id="7" creationId="{ED847881-B5BF-4C5D-8A3E-1BDE3AD2B2AF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73045711" sldId="1008"/>
            <ac:spMk id="8" creationId="{46A61FC9-ABEB-4401-BBA0-B9AD14538645}"/>
          </ac:spMkLst>
        </pc:spChg>
      </pc:sldChg>
      <pc:sldChg chg="addSp delSp modSp add del">
        <pc:chgData name="Doug McWhinnie" userId="e65900b3fd0da1c2" providerId="LiveId" clId="{B79D7560-556E-422C-92B2-3550D8398D70}" dt="2020-08-16T12:34:15.915" v="14618" actId="2696"/>
        <pc:sldMkLst>
          <pc:docMk/>
          <pc:sldMk cId="330402641" sldId="1009"/>
        </pc:sldMkLst>
        <pc:spChg chg="add del mod">
          <ac:chgData name="Doug McWhinnie" userId="e65900b3fd0da1c2" providerId="LiveId" clId="{B79D7560-556E-422C-92B2-3550D8398D70}" dt="2020-08-16T12:33:09.221" v="14569"/>
          <ac:spMkLst>
            <pc:docMk/>
            <pc:sldMk cId="330402641" sldId="1009"/>
            <ac:spMk id="7" creationId="{3DCDA616-A937-47B0-86FF-0721D8618530}"/>
          </ac:spMkLst>
        </pc:spChg>
      </pc:sldChg>
      <pc:sldChg chg="addSp modSp add">
        <pc:chgData name="Doug McWhinnie" userId="e65900b3fd0da1c2" providerId="LiveId" clId="{B79D7560-556E-422C-92B2-3550D8398D70}" dt="2020-09-07T08:19:53.364" v="17305"/>
        <pc:sldMkLst>
          <pc:docMk/>
          <pc:sldMk cId="3008052943" sldId="1009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008052943" sldId="1009"/>
            <ac:spMk id="2" creationId="{76D126AC-616E-4BF8-BF05-AE7E4490EE19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008052943" sldId="1009"/>
            <ac:spMk id="3" creationId="{0970E057-23E6-41DD-B073-31DB4530EC26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008052943" sldId="1009"/>
            <ac:spMk id="6" creationId="{452A939D-C284-46DC-8DDA-9AC4B5FF0385}"/>
          </ac:spMkLst>
        </pc:sp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3008052943" sldId="1009"/>
            <ac:picMk id="5" creationId="{A12A3B9C-FB1A-49B8-B340-0A1AC71E6B52}"/>
          </ac:picMkLst>
        </pc:picChg>
      </pc:sldChg>
      <pc:sldChg chg="addSp delSp modSp add">
        <pc:chgData name="Doug McWhinnie" userId="e65900b3fd0da1c2" providerId="LiveId" clId="{B79D7560-556E-422C-92B2-3550D8398D70}" dt="2020-09-07T08:19:53.364" v="17305"/>
        <pc:sldMkLst>
          <pc:docMk/>
          <pc:sldMk cId="3903608824" sldId="1010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903608824" sldId="1010"/>
            <ac:spMk id="2" creationId="{58C67464-E9A0-4D98-9AA4-01F2A9602D0E}"/>
          </ac:spMkLst>
        </pc:spChg>
        <pc:spChg chg="del">
          <ac:chgData name="Doug McWhinnie" userId="e65900b3fd0da1c2" providerId="LiveId" clId="{B79D7560-556E-422C-92B2-3550D8398D70}" dt="2020-08-16T16:58:54.138" v="14880"/>
          <ac:spMkLst>
            <pc:docMk/>
            <pc:sldMk cId="3903608824" sldId="1010"/>
            <ac:spMk id="3" creationId="{2A8BAA31-282C-4B2E-91B3-66805660DED5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903608824" sldId="1010"/>
            <ac:spMk id="8" creationId="{5F781727-666F-4BB4-9C7F-FF2D8EAAF07F}"/>
          </ac:spMkLst>
        </pc:spChg>
        <pc:picChg chg="add del mod">
          <ac:chgData name="Doug McWhinnie" userId="e65900b3fd0da1c2" providerId="LiveId" clId="{B79D7560-556E-422C-92B2-3550D8398D70}" dt="2020-08-18T09:30:37.080" v="15890"/>
          <ac:picMkLst>
            <pc:docMk/>
            <pc:sldMk cId="3903608824" sldId="1010"/>
            <ac:picMk id="3" creationId="{4A603E55-A0B6-4A30-9818-A34E3A9D94A3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3903608824" sldId="1010"/>
            <ac:picMk id="5" creationId="{0D8CBA11-4CB7-4E1D-87C6-DC117E736E86}"/>
          </ac:picMkLst>
        </pc:picChg>
        <pc:picChg chg="add del mod">
          <ac:chgData name="Doug McWhinnie" userId="e65900b3fd0da1c2" providerId="LiveId" clId="{B79D7560-556E-422C-92B2-3550D8398D70}" dt="2020-08-18T09:30:42.325" v="15891"/>
          <ac:picMkLst>
            <pc:docMk/>
            <pc:sldMk cId="3903608824" sldId="1010"/>
            <ac:picMk id="7" creationId="{25AE57E6-D43D-4058-A72C-C99072B25C30}"/>
          </ac:picMkLst>
        </pc:picChg>
        <pc:picChg chg="add del mod">
          <ac:chgData name="Doug McWhinnie" userId="e65900b3fd0da1c2" providerId="LiveId" clId="{B79D7560-556E-422C-92B2-3550D8398D70}" dt="2020-08-18T08:44:52.884" v="15583"/>
          <ac:picMkLst>
            <pc:docMk/>
            <pc:sldMk cId="3903608824" sldId="1010"/>
            <ac:picMk id="3074" creationId="{1671675C-8FAA-46FF-8C97-806185EF6758}"/>
          </ac:picMkLst>
        </pc:picChg>
        <pc:picChg chg="add del mod">
          <ac:chgData name="Doug McWhinnie" userId="e65900b3fd0da1c2" providerId="LiveId" clId="{B79D7560-556E-422C-92B2-3550D8398D70}" dt="2020-08-18T09:28:52.501" v="15820"/>
          <ac:picMkLst>
            <pc:docMk/>
            <pc:sldMk cId="3903608824" sldId="1010"/>
            <ac:picMk id="3076" creationId="{2A206BDE-027F-4900-A3EC-CC6BA61A5379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3903608824" sldId="1010"/>
            <ac:picMk id="3078" creationId="{C0F349D8-28A0-41B7-B844-A57B0722245C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3903608824" sldId="1010"/>
            <ac:picMk id="4098" creationId="{3E0F718F-EF80-4130-8D7A-8AC52E6C5F44}"/>
          </ac:picMkLst>
        </pc:picChg>
      </pc:sldChg>
      <pc:sldChg chg="addSp delSp modSp add">
        <pc:chgData name="Doug McWhinnie" userId="e65900b3fd0da1c2" providerId="LiveId" clId="{B79D7560-556E-422C-92B2-3550D8398D70}" dt="2020-09-07T11:52:12.735" v="17847" actId="20577"/>
        <pc:sldMkLst>
          <pc:docMk/>
          <pc:sldMk cId="630345835" sldId="1011"/>
        </pc:sldMkLst>
        <pc:spChg chg="mod">
          <ac:chgData name="Doug McWhinnie" userId="e65900b3fd0da1c2" providerId="LiveId" clId="{B79D7560-556E-422C-92B2-3550D8398D70}" dt="2020-09-07T11:52:12.735" v="17847" actId="20577"/>
          <ac:spMkLst>
            <pc:docMk/>
            <pc:sldMk cId="630345835" sldId="1011"/>
            <ac:spMk id="2" creationId="{76D126AC-616E-4BF8-BF05-AE7E4490EE19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630345835" sldId="1011"/>
            <ac:spMk id="3" creationId="{0970E057-23E6-41DD-B073-31DB4530EC26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630345835" sldId="1011"/>
            <ac:spMk id="4" creationId="{E3F7E2E3-D433-46ED-93AC-EA2B5768A838}"/>
          </ac:spMkLst>
        </pc:spChg>
        <pc:spChg chg="del mod">
          <ac:chgData name="Doug McWhinnie" userId="e65900b3fd0da1c2" providerId="LiveId" clId="{B79D7560-556E-422C-92B2-3550D8398D70}" dt="2020-08-17T15:01:38.834" v="15250"/>
          <ac:spMkLst>
            <pc:docMk/>
            <pc:sldMk cId="630345835" sldId="1011"/>
            <ac:spMk id="6" creationId="{452A939D-C284-46DC-8DDA-9AC4B5FF0385}"/>
          </ac:spMkLst>
        </pc:spChg>
        <pc:spChg chg="add del">
          <ac:chgData name="Doug McWhinnie" userId="e65900b3fd0da1c2" providerId="LiveId" clId="{B79D7560-556E-422C-92B2-3550D8398D70}" dt="2020-08-17T14:42:38.814" v="15046"/>
          <ac:spMkLst>
            <pc:docMk/>
            <pc:sldMk cId="630345835" sldId="1011"/>
            <ac:spMk id="7" creationId="{6388C3D2-91B4-4D2E-BE11-F942E860F70E}"/>
          </ac:spMkLst>
        </pc:spChg>
        <pc:spChg chg="add del mod">
          <ac:chgData name="Doug McWhinnie" userId="e65900b3fd0da1c2" providerId="LiveId" clId="{B79D7560-556E-422C-92B2-3550D8398D70}" dt="2020-08-17T15:11:30.140" v="15505"/>
          <ac:spMkLst>
            <pc:docMk/>
            <pc:sldMk cId="630345835" sldId="1011"/>
            <ac:spMk id="8" creationId="{A10D8D85-5591-417C-BDE5-3E15AB0F9769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630345835" sldId="1011"/>
            <ac:spMk id="9" creationId="{F02AD55F-C34D-49D1-9A31-127667CF769E}"/>
          </ac:spMkLst>
        </pc:spChg>
        <pc:spChg chg="add del mod">
          <ac:chgData name="Doug McWhinnie" userId="e65900b3fd0da1c2" providerId="LiveId" clId="{B79D7560-556E-422C-92B2-3550D8398D70}" dt="2020-08-17T15:05:56.179" v="15346"/>
          <ac:spMkLst>
            <pc:docMk/>
            <pc:sldMk cId="630345835" sldId="1011"/>
            <ac:spMk id="10" creationId="{A547B9F5-08BD-43BB-B36D-ADDEEB95A7E8}"/>
          </ac:spMkLst>
        </pc:spChg>
        <pc:picChg chg="del">
          <ac:chgData name="Doug McWhinnie" userId="e65900b3fd0da1c2" providerId="LiveId" clId="{B79D7560-556E-422C-92B2-3550D8398D70}" dt="2020-08-17T14:34:39.619" v="14901"/>
          <ac:picMkLst>
            <pc:docMk/>
            <pc:sldMk cId="630345835" sldId="1011"/>
            <ac:picMk id="5" creationId="{A12A3B9C-FB1A-49B8-B340-0A1AC71E6B52}"/>
          </ac:picMkLst>
        </pc:picChg>
      </pc:sldChg>
      <pc:sldChg chg="addSp delSp modSp add">
        <pc:chgData name="Doug McWhinnie" userId="e65900b3fd0da1c2" providerId="LiveId" clId="{B79D7560-556E-422C-92B2-3550D8398D70}" dt="2020-09-07T08:19:53.364" v="17305"/>
        <pc:sldMkLst>
          <pc:docMk/>
          <pc:sldMk cId="3178117134" sldId="1012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178117134" sldId="1012"/>
            <ac:spMk id="2" creationId="{76D126AC-616E-4BF8-BF05-AE7E4490EE19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178117134" sldId="1012"/>
            <ac:spMk id="3" creationId="{0970E057-23E6-41DD-B073-31DB4530EC26}"/>
          </ac:spMkLst>
        </pc:spChg>
        <pc:spChg chg="add del mod">
          <ac:chgData name="Doug McWhinnie" userId="e65900b3fd0da1c2" providerId="LiveId" clId="{B79D7560-556E-422C-92B2-3550D8398D70}" dt="2020-08-17T15:17:24.366" v="15506"/>
          <ac:spMkLst>
            <pc:docMk/>
            <pc:sldMk cId="3178117134" sldId="1012"/>
            <ac:spMk id="4" creationId="{8E271305-B9A0-4EBE-AAD1-A518B8C23354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178117134" sldId="1012"/>
            <ac:spMk id="6" creationId="{452A939D-C284-46DC-8DDA-9AC4B5FF0385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178117134" sldId="1012"/>
            <ac:spMk id="7" creationId="{8B70433F-FBCD-47B7-A2E7-BB7499D0ABC3}"/>
          </ac:spMkLst>
        </pc:sp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3178117134" sldId="1012"/>
            <ac:picMk id="5" creationId="{A12A3B9C-FB1A-49B8-B340-0A1AC71E6B52}"/>
          </ac:picMkLst>
        </pc:picChg>
      </pc:sldChg>
      <pc:sldChg chg="addSp delSp modSp add">
        <pc:chgData name="Doug McWhinnie" userId="e65900b3fd0da1c2" providerId="LiveId" clId="{B79D7560-556E-422C-92B2-3550D8398D70}" dt="2020-09-07T08:19:53.364" v="17305"/>
        <pc:sldMkLst>
          <pc:docMk/>
          <pc:sldMk cId="3373496471" sldId="1013"/>
        </pc:sldMkLst>
        <pc:spChg chg="mod">
          <ac:chgData name="Doug McWhinnie" userId="e65900b3fd0da1c2" providerId="LiveId" clId="{B79D7560-556E-422C-92B2-3550D8398D70}" dt="2020-08-18T10:09:41.045" v="16075" actId="14100"/>
          <ac:spMkLst>
            <pc:docMk/>
            <pc:sldMk cId="3373496471" sldId="1013"/>
            <ac:spMk id="2" creationId="{02E757C7-91E6-426D-BB2D-64B181CEBD89}"/>
          </ac:spMkLst>
        </pc:spChg>
        <pc:spChg chg="del">
          <ac:chgData name="Doug McWhinnie" userId="e65900b3fd0da1c2" providerId="LiveId" clId="{B79D7560-556E-422C-92B2-3550D8398D70}" dt="2020-08-18T10:09:13.837" v="16051"/>
          <ac:spMkLst>
            <pc:docMk/>
            <pc:sldMk cId="3373496471" sldId="1013"/>
            <ac:spMk id="3" creationId="{458D6F32-4EFB-47F4-8A65-34EF9E44CB1D}"/>
          </ac:spMkLst>
        </pc:spChg>
        <pc:spChg chg="del">
          <ac:chgData name="Doug McWhinnie" userId="e65900b3fd0da1c2" providerId="LiveId" clId="{B79D7560-556E-422C-92B2-3550D8398D70}" dt="2020-08-18T10:09:50.280" v="16076"/>
          <ac:spMkLst>
            <pc:docMk/>
            <pc:sldMk cId="3373496471" sldId="1013"/>
            <ac:spMk id="4" creationId="{4953E351-D2CC-4CDA-9E49-A703CC421DC6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373496471" sldId="1013"/>
            <ac:spMk id="5" creationId="{A67C6276-4DF0-4C23-868E-695465B3FEA0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373496471" sldId="1013"/>
            <ac:spMk id="6" creationId="{7DB96393-C658-4DAE-814A-5D78A3B787A7}"/>
          </ac:spMkLst>
        </pc:spChg>
        <pc:spChg chg="add del mod">
          <ac:chgData name="Doug McWhinnie" userId="e65900b3fd0da1c2" providerId="LiveId" clId="{B79D7560-556E-422C-92B2-3550D8398D70}" dt="2020-08-18T10:16:53.933" v="16120"/>
          <ac:spMkLst>
            <pc:docMk/>
            <pc:sldMk cId="3373496471" sldId="1013"/>
            <ac:spMk id="7" creationId="{E30C9F19-E088-47B4-A33C-2B92F43E6770}"/>
          </ac:spMkLst>
        </pc:sp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3373496471" sldId="1013"/>
            <ac:picMk id="5122" creationId="{F57A23DD-026E-46E4-869B-EA69975F1B60}"/>
          </ac:picMkLst>
        </pc:picChg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3373496471" sldId="1013"/>
            <ac:picMk id="5124" creationId="{0C810990-E4C4-42DA-A33D-BDE9AF5CB45C}"/>
          </ac:picMkLst>
        </pc:picChg>
      </pc:sldChg>
      <pc:sldChg chg="addSp delSp modSp add ord">
        <pc:chgData name="Doug McWhinnie" userId="e65900b3fd0da1c2" providerId="LiveId" clId="{B79D7560-556E-422C-92B2-3550D8398D70}" dt="2020-09-07T08:19:53.364" v="17305"/>
        <pc:sldMkLst>
          <pc:docMk/>
          <pc:sldMk cId="180015755" sldId="1014"/>
        </pc:sldMkLst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180015755" sldId="1014"/>
            <ac:spMk id="2" creationId="{753D364A-4BE1-4C60-A1BC-36317841F039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80015755" sldId="1014"/>
            <ac:spMk id="3" creationId="{BD671016-556C-4D22-BF47-5B05E5C8D863}"/>
          </ac:spMkLst>
        </pc:spChg>
        <pc:spChg chg="del">
          <ac:chgData name="Doug McWhinnie" userId="e65900b3fd0da1c2" providerId="LiveId" clId="{B79D7560-556E-422C-92B2-3550D8398D70}" dt="2020-08-18T09:51:06.038" v="15939"/>
          <ac:spMkLst>
            <pc:docMk/>
            <pc:sldMk cId="180015755" sldId="1014"/>
            <ac:spMk id="5" creationId="{2E0B9502-F679-4B9F-AB83-3266D5080AC7}"/>
          </ac:spMkLst>
        </pc:spChg>
        <pc:spChg chg="del mod">
          <ac:chgData name="Doug McWhinnie" userId="e65900b3fd0da1c2" providerId="LiveId" clId="{B79D7560-556E-422C-92B2-3550D8398D70}" dt="2020-08-18T09:51:16.597" v="15942"/>
          <ac:spMkLst>
            <pc:docMk/>
            <pc:sldMk cId="180015755" sldId="1014"/>
            <ac:spMk id="6" creationId="{B254EC60-AAAB-446D-B025-54B713D63395}"/>
          </ac:spMkLst>
        </pc:sp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180015755" sldId="1014"/>
            <ac:picMk id="7" creationId="{9EB71DBA-48A9-4F2B-9836-89597D2C8098}"/>
          </ac:picMkLst>
        </pc:pic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180015755" sldId="1014"/>
            <ac:picMk id="2050" creationId="{0646FFB5-06AB-4937-BA02-150F902F0428}"/>
          </ac:picMkLst>
        </pc:picChg>
      </pc:sldChg>
      <pc:sldChg chg="addSp delSp modSp add ord">
        <pc:chgData name="Doug McWhinnie" userId="e65900b3fd0da1c2" providerId="LiveId" clId="{B79D7560-556E-422C-92B2-3550D8398D70}" dt="2020-09-07T08:20:52.353" v="17311" actId="1076"/>
        <pc:sldMkLst>
          <pc:docMk/>
          <pc:sldMk cId="3308671735" sldId="1015"/>
        </pc:sldMkLst>
        <pc:spChg chg="mod">
          <ac:chgData name="Doug McWhinnie" userId="e65900b3fd0da1c2" providerId="LiveId" clId="{B79D7560-556E-422C-92B2-3550D8398D70}" dt="2020-08-18T11:00:40.321" v="16221" actId="20577"/>
          <ac:spMkLst>
            <pc:docMk/>
            <pc:sldMk cId="3308671735" sldId="1015"/>
            <ac:spMk id="2" creationId="{50EBACFB-E2A6-41FB-A3DB-14616AE8BC8F}"/>
          </ac:spMkLst>
        </pc:spChg>
        <pc:spChg chg="del">
          <ac:chgData name="Doug McWhinnie" userId="e65900b3fd0da1c2" providerId="LiveId" clId="{B79D7560-556E-422C-92B2-3550D8398D70}" dt="2020-08-18T10:56:51.041" v="16195"/>
          <ac:spMkLst>
            <pc:docMk/>
            <pc:sldMk cId="3308671735" sldId="1015"/>
            <ac:spMk id="3" creationId="{8CDEB316-6C6E-4184-A175-64D8E5C647A0}"/>
          </ac:spMkLst>
        </pc:spChg>
        <pc:spChg chg="mod">
          <ac:chgData name="Doug McWhinnie" userId="e65900b3fd0da1c2" providerId="LiveId" clId="{B79D7560-556E-422C-92B2-3550D8398D70}" dt="2020-09-07T08:20:52.353" v="17311" actId="1076"/>
          <ac:spMkLst>
            <pc:docMk/>
            <pc:sldMk cId="3308671735" sldId="1015"/>
            <ac:spMk id="3" creationId="{C4D9E117-34AF-45E5-9935-915CCDA14287}"/>
          </ac:spMkLst>
        </pc:spChg>
        <pc:spChg chg="add mod">
          <ac:chgData name="Doug McWhinnie" userId="e65900b3fd0da1c2" providerId="LiveId" clId="{B79D7560-556E-422C-92B2-3550D8398D70}" dt="2020-09-07T08:20:43.705" v="17308" actId="1076"/>
          <ac:spMkLst>
            <pc:docMk/>
            <pc:sldMk cId="3308671735" sldId="1015"/>
            <ac:spMk id="6" creationId="{D028EEE1-9ECF-4827-BBE3-D7A1FFF42E3B}"/>
          </ac:spMkLst>
        </pc:spChg>
        <pc:picChg chg="add mod">
          <ac:chgData name="Doug McWhinnie" userId="e65900b3fd0da1c2" providerId="LiveId" clId="{B79D7560-556E-422C-92B2-3550D8398D70}" dt="2020-09-07T08:20:39.740" v="17307" actId="1076"/>
          <ac:picMkLst>
            <pc:docMk/>
            <pc:sldMk cId="3308671735" sldId="1015"/>
            <ac:picMk id="5" creationId="{6EE9ABB3-1DC7-4EFD-B409-CAFEFCEB7B8E}"/>
          </ac:picMkLst>
        </pc:picChg>
        <pc:picChg chg="add mod">
          <ac:chgData name="Doug McWhinnie" userId="e65900b3fd0da1c2" providerId="LiveId" clId="{B79D7560-556E-422C-92B2-3550D8398D70}" dt="2020-09-07T08:20:36.636" v="17306" actId="1076"/>
          <ac:picMkLst>
            <pc:docMk/>
            <pc:sldMk cId="3308671735" sldId="1015"/>
            <ac:picMk id="3074" creationId="{8E48E429-DDD6-4876-9D06-D51C0134DFDC}"/>
          </ac:picMkLst>
        </pc:picChg>
        <pc:picChg chg="add del mod">
          <ac:chgData name="Doug McWhinnie" userId="e65900b3fd0da1c2" providerId="LiveId" clId="{B79D7560-556E-422C-92B2-3550D8398D70}" dt="2020-08-18T10:58:45.583" v="16206"/>
          <ac:picMkLst>
            <pc:docMk/>
            <pc:sldMk cId="3308671735" sldId="1015"/>
            <ac:picMk id="3076" creationId="{3367C981-E264-40AF-B44D-E60CC07D3580}"/>
          </ac:picMkLst>
        </pc:picChg>
        <pc:picChg chg="add mod">
          <ac:chgData name="Doug McWhinnie" userId="e65900b3fd0da1c2" providerId="LiveId" clId="{B79D7560-556E-422C-92B2-3550D8398D70}" dt="2020-09-07T08:20:48.153" v="17310" actId="1076"/>
          <ac:picMkLst>
            <pc:docMk/>
            <pc:sldMk cId="3308671735" sldId="1015"/>
            <ac:picMk id="3078" creationId="{C982E160-CD80-4F4B-901B-1D143B06778C}"/>
          </ac:picMkLst>
        </pc:picChg>
      </pc:sldChg>
      <pc:sldChg chg="addSp delSp modSp add del">
        <pc:chgData name="Doug McWhinnie" userId="e65900b3fd0da1c2" providerId="LiveId" clId="{B79D7560-556E-422C-92B2-3550D8398D70}" dt="2020-09-02T16:42:13.058" v="17299" actId="2696"/>
        <pc:sldMkLst>
          <pc:docMk/>
          <pc:sldMk cId="140947359" sldId="1016"/>
        </pc:sldMkLst>
        <pc:spChg chg="mod">
          <ac:chgData name="Doug McWhinnie" userId="e65900b3fd0da1c2" providerId="LiveId" clId="{B79D7560-556E-422C-92B2-3550D8398D70}" dt="2020-08-18T16:54:26.945" v="16489" actId="14100"/>
          <ac:spMkLst>
            <pc:docMk/>
            <pc:sldMk cId="140947359" sldId="1016"/>
            <ac:spMk id="2" creationId="{B138EB28-BB62-4EEC-8D46-FB2AA5D6D1CD}"/>
          </ac:spMkLst>
        </pc:spChg>
        <pc:spChg chg="del">
          <ac:chgData name="Doug McWhinnie" userId="e65900b3fd0da1c2" providerId="LiveId" clId="{B79D7560-556E-422C-92B2-3550D8398D70}" dt="2020-08-18T11:35:36.396" v="16288"/>
          <ac:spMkLst>
            <pc:docMk/>
            <pc:sldMk cId="140947359" sldId="1016"/>
            <ac:spMk id="3" creationId="{2897745D-22BB-4FC0-94B7-7EF914EF459B}"/>
          </ac:spMkLst>
        </pc:spChg>
        <pc:spChg chg="add mod">
          <ac:chgData name="Doug McWhinnie" userId="e65900b3fd0da1c2" providerId="LiveId" clId="{B79D7560-556E-422C-92B2-3550D8398D70}" dt="2020-08-22T09:56:24.581" v="16573" actId="14100"/>
          <ac:spMkLst>
            <pc:docMk/>
            <pc:sldMk cId="140947359" sldId="1016"/>
            <ac:spMk id="3" creationId="{F1C0AB8A-E0A2-4458-BF90-497667656A46}"/>
          </ac:spMkLst>
        </pc:spChg>
        <pc:spChg chg="add del mod">
          <ac:chgData name="Doug McWhinnie" userId="e65900b3fd0da1c2" providerId="LiveId" clId="{B79D7560-556E-422C-92B2-3550D8398D70}" dt="2020-08-18T11:35:39.695" v="16289"/>
          <ac:spMkLst>
            <pc:docMk/>
            <pc:sldMk cId="140947359" sldId="1016"/>
            <ac:spMk id="4" creationId="{CCCD07B0-625A-4212-ACB7-A8FE3186F51C}"/>
          </ac:spMkLst>
        </pc:spChg>
        <pc:spChg chg="add del mod">
          <ac:chgData name="Doug McWhinnie" userId="e65900b3fd0da1c2" providerId="LiveId" clId="{B79D7560-556E-422C-92B2-3550D8398D70}" dt="2020-08-18T11:35:51.883" v="16290"/>
          <ac:spMkLst>
            <pc:docMk/>
            <pc:sldMk cId="140947359" sldId="1016"/>
            <ac:spMk id="5" creationId="{1EFA58D1-DAE3-48EF-A9CA-E560DFEC1B11}"/>
          </ac:spMkLst>
        </pc:spChg>
        <pc:spChg chg="add del mod">
          <ac:chgData name="Doug McWhinnie" userId="e65900b3fd0da1c2" providerId="LiveId" clId="{B79D7560-556E-422C-92B2-3550D8398D70}" dt="2020-08-18T11:36:37.162" v="16291"/>
          <ac:spMkLst>
            <pc:docMk/>
            <pc:sldMk cId="140947359" sldId="1016"/>
            <ac:spMk id="6" creationId="{B4A0D688-291E-4888-B5AF-B369E149534D}"/>
          </ac:spMkLst>
        </pc:spChg>
        <pc:spChg chg="add del mod">
          <ac:chgData name="Doug McWhinnie" userId="e65900b3fd0da1c2" providerId="LiveId" clId="{B79D7560-556E-422C-92B2-3550D8398D70}" dt="2020-08-18T11:45:39.985" v="16293"/>
          <ac:spMkLst>
            <pc:docMk/>
            <pc:sldMk cId="140947359" sldId="1016"/>
            <ac:spMk id="7" creationId="{662D31D7-F4A3-489C-B219-03BD592547FE}"/>
          </ac:spMkLst>
        </pc:spChg>
        <pc:picChg chg="add mod">
          <ac:chgData name="Doug McWhinnie" userId="e65900b3fd0da1c2" providerId="LiveId" clId="{B79D7560-556E-422C-92B2-3550D8398D70}" dt="2020-08-18T11:45:41.182" v="16295" actId="962"/>
          <ac:picMkLst>
            <pc:docMk/>
            <pc:sldMk cId="140947359" sldId="1016"/>
            <ac:picMk id="9" creationId="{28CDF317-24E1-4340-975A-A039FE4C0599}"/>
          </ac:picMkLst>
        </pc:picChg>
        <pc:picChg chg="add del">
          <ac:chgData name="Doug McWhinnie" userId="e65900b3fd0da1c2" providerId="LiveId" clId="{B79D7560-556E-422C-92B2-3550D8398D70}" dt="2020-08-18T11:45:29.066" v="16292"/>
          <ac:picMkLst>
            <pc:docMk/>
            <pc:sldMk cId="140947359" sldId="1016"/>
            <ac:picMk id="3080" creationId="{B4BAB614-1D75-4E05-96B8-4D2DAF11D050}"/>
          </ac:picMkLst>
        </pc:picChg>
      </pc:sldChg>
      <pc:sldChg chg="modSp add">
        <pc:chgData name="Doug McWhinnie" userId="e65900b3fd0da1c2" providerId="LiveId" clId="{B79D7560-556E-422C-92B2-3550D8398D70}" dt="2020-09-07T08:19:53.364" v="17305"/>
        <pc:sldMkLst>
          <pc:docMk/>
          <pc:sldMk cId="2431423362" sldId="1017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2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4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5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6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7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8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9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10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11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12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14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17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25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31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39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41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431423362" sldId="1017"/>
            <ac:spMk id="42" creationId="{00000000-0000-0000-0000-000000000000}"/>
          </ac:spMkLst>
        </pc:spChg>
      </pc:sldChg>
      <pc:sldChg chg="addSp modSp add">
        <pc:chgData name="Doug McWhinnie" userId="e65900b3fd0da1c2" providerId="LiveId" clId="{B79D7560-556E-422C-92B2-3550D8398D70}" dt="2020-09-07T08:19:53.364" v="17305"/>
        <pc:sldMkLst>
          <pc:docMk/>
          <pc:sldMk cId="3128849944" sldId="1018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128849944" sldId="1018"/>
            <ac:spMk id="2" creationId="{0BFE4705-6FC8-453C-BB12-E3232D0CE45B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128849944" sldId="1018"/>
            <ac:spMk id="3" creationId="{5915AC60-59D0-4D80-8248-C3D94636CABD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3128849944" sldId="1018"/>
            <ac:spMk id="4" creationId="{342DD86D-ADF4-4505-8891-6C1D42502FE4}"/>
          </ac:spMkLst>
        </pc:sp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3128849944" sldId="1018"/>
            <ac:picMk id="6" creationId="{A4B0BB87-5A07-4046-AEEB-0F0FF94EB42E}"/>
          </ac:picMkLst>
        </pc:picChg>
      </pc:sldChg>
      <pc:sldChg chg="addSp delSp modSp add">
        <pc:chgData name="Doug McWhinnie" userId="e65900b3fd0da1c2" providerId="LiveId" clId="{B79D7560-556E-422C-92B2-3550D8398D70}" dt="2020-09-07T08:27:32.065" v="17375" actId="14100"/>
        <pc:sldMkLst>
          <pc:docMk/>
          <pc:sldMk cId="2221523060" sldId="1019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221523060" sldId="1019"/>
            <ac:spMk id="2" creationId="{2B36B235-2432-4CCF-B8EF-2A88AC52B375}"/>
          </ac:spMkLst>
        </pc:spChg>
        <pc:spChg chg="add mod">
          <ac:chgData name="Doug McWhinnie" userId="e65900b3fd0da1c2" providerId="LiveId" clId="{B79D7560-556E-422C-92B2-3550D8398D70}" dt="2020-09-07T08:27:11.692" v="17372" actId="403"/>
          <ac:spMkLst>
            <pc:docMk/>
            <pc:sldMk cId="2221523060" sldId="1019"/>
            <ac:spMk id="4" creationId="{DE8112BD-5D3F-4E6D-90F8-DEF8F0CFC39D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221523060" sldId="1019"/>
            <ac:spMk id="5" creationId="{BB48B4EB-9A5C-4E03-885E-CE96E0DCFF93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2221523060" sldId="1019"/>
            <ac:spMk id="6" creationId="{1449B4E8-EECF-4E44-B91D-7314E18A99AD}"/>
          </ac:spMkLst>
        </pc:spChg>
        <pc:spChg chg="add mod">
          <ac:chgData name="Doug McWhinnie" userId="e65900b3fd0da1c2" providerId="LiveId" clId="{B79D7560-556E-422C-92B2-3550D8398D70}" dt="2020-09-07T08:27:21.385" v="17373" actId="1076"/>
          <ac:spMkLst>
            <pc:docMk/>
            <pc:sldMk cId="2221523060" sldId="1019"/>
            <ac:spMk id="8" creationId="{50589066-490C-4A25-BCBD-971E00C6D3C8}"/>
          </ac:spMkLst>
        </pc:spChg>
        <pc:spChg chg="add mod">
          <ac:chgData name="Doug McWhinnie" userId="e65900b3fd0da1c2" providerId="LiveId" clId="{B79D7560-556E-422C-92B2-3550D8398D70}" dt="2020-09-07T08:26:56.285" v="17369" actId="1076"/>
          <ac:spMkLst>
            <pc:docMk/>
            <pc:sldMk cId="2221523060" sldId="1019"/>
            <ac:spMk id="9" creationId="{26F2D872-82EF-49F6-A654-BF2C223D4E84}"/>
          </ac:spMkLst>
        </pc:spChg>
        <pc:spChg chg="del mod">
          <ac:chgData name="Doug McWhinnie" userId="e65900b3fd0da1c2" providerId="LiveId" clId="{B79D7560-556E-422C-92B2-3550D8398D70}" dt="2020-08-24T09:08:31.120" v="17289"/>
          <ac:spMkLst>
            <pc:docMk/>
            <pc:sldMk cId="2221523060" sldId="1019"/>
            <ac:spMk id="12" creationId="{9DB36733-1ABE-407C-B739-22A593935039}"/>
          </ac:spMkLst>
        </pc:spChg>
        <pc:spChg chg="add mod">
          <ac:chgData name="Doug McWhinnie" userId="e65900b3fd0da1c2" providerId="LiveId" clId="{B79D7560-556E-422C-92B2-3550D8398D70}" dt="2020-09-07T08:19:53.364" v="17305"/>
          <ac:spMkLst>
            <pc:docMk/>
            <pc:sldMk cId="2221523060" sldId="1019"/>
            <ac:spMk id="13" creationId="{8F7B49EE-1D2F-4D44-84B4-EBA54A1235B5}"/>
          </ac:spMkLst>
        </pc:spChg>
        <pc:spChg chg="mod">
          <ac:chgData name="Doug McWhinnie" userId="e65900b3fd0da1c2" providerId="LiveId" clId="{B79D7560-556E-422C-92B2-3550D8398D70}" dt="2020-09-07T08:26:23.729" v="17365" actId="1076"/>
          <ac:spMkLst>
            <pc:docMk/>
            <pc:sldMk cId="2221523060" sldId="1019"/>
            <ac:spMk id="18" creationId="{7490E0B9-196C-4BB9-BBAE-6687C641DD4B}"/>
          </ac:spMkLst>
        </pc:spChg>
        <pc:picChg chg="mod">
          <ac:chgData name="Doug McWhinnie" userId="e65900b3fd0da1c2" providerId="LiveId" clId="{B79D7560-556E-422C-92B2-3550D8398D70}" dt="2020-09-07T08:26:17.773" v="17364" actId="1076"/>
          <ac:picMkLst>
            <pc:docMk/>
            <pc:sldMk cId="2221523060" sldId="1019"/>
            <ac:picMk id="3" creationId="{612CE43E-7A24-42EE-B081-BB6B3C5AFF5F}"/>
          </ac:picMkLst>
        </pc:picChg>
        <pc:picChg chg="del">
          <ac:chgData name="Doug McWhinnie" userId="e65900b3fd0da1c2" providerId="LiveId" clId="{B79D7560-556E-422C-92B2-3550D8398D70}" dt="2020-08-24T08:54:39.656" v="17077"/>
          <ac:picMkLst>
            <pc:docMk/>
            <pc:sldMk cId="2221523060" sldId="1019"/>
            <ac:picMk id="7" creationId="{BA5A0510-406B-4C58-939F-98CD1653642D}"/>
          </ac:picMkLst>
        </pc:picChg>
        <pc:picChg chg="add mod">
          <ac:chgData name="Doug McWhinnie" userId="e65900b3fd0da1c2" providerId="LiveId" clId="{B79D7560-556E-422C-92B2-3550D8398D70}" dt="2020-09-07T08:27:32.065" v="17375" actId="14100"/>
          <ac:picMkLst>
            <pc:docMk/>
            <pc:sldMk cId="2221523060" sldId="1019"/>
            <ac:picMk id="11" creationId="{73437D8D-E2DC-4C3A-ADF5-714F1889EB43}"/>
          </ac:picMkLst>
        </pc:picChg>
      </pc:sldChg>
      <pc:sldChg chg="addSp modSp add">
        <pc:chgData name="Doug McWhinnie" userId="e65900b3fd0da1c2" providerId="LiveId" clId="{B79D7560-556E-422C-92B2-3550D8398D70}" dt="2020-09-07T08:32:05.420" v="17444" actId="1076"/>
        <pc:sldMkLst>
          <pc:docMk/>
          <pc:sldMk cId="556695217" sldId="1020"/>
        </pc:sldMkLst>
        <pc:spChg chg="mod">
          <ac:chgData name="Doug McWhinnie" userId="e65900b3fd0da1c2" providerId="LiveId" clId="{B79D7560-556E-422C-92B2-3550D8398D70}" dt="2020-09-07T08:32:05.420" v="17444" actId="1076"/>
          <ac:spMkLst>
            <pc:docMk/>
            <pc:sldMk cId="556695217" sldId="1020"/>
            <ac:spMk id="2" creationId="{905314FE-B483-4EB2-8F9E-6BEC6591DA1C}"/>
          </ac:spMkLst>
        </pc:spChg>
        <pc:picChg chg="mod">
          <ac:chgData name="Doug McWhinnie" userId="e65900b3fd0da1c2" providerId="LiveId" clId="{B79D7560-556E-422C-92B2-3550D8398D70}" dt="2020-09-07T08:31:28.737" v="17432" actId="1076"/>
          <ac:picMkLst>
            <pc:docMk/>
            <pc:sldMk cId="556695217" sldId="1020"/>
            <ac:picMk id="5" creationId="{D7DA5839-BC41-4E6C-B9D0-861B904125BB}"/>
          </ac:picMkLst>
        </pc:picChg>
        <pc:picChg chg="add mod">
          <ac:chgData name="Doug McWhinnie" userId="e65900b3fd0da1c2" providerId="LiveId" clId="{B79D7560-556E-422C-92B2-3550D8398D70}" dt="2020-08-24T09:13:31.617" v="17296" actId="1076"/>
          <ac:picMkLst>
            <pc:docMk/>
            <pc:sldMk cId="556695217" sldId="1020"/>
            <ac:picMk id="3074" creationId="{8258FE66-830F-42BB-9330-9B772ED9434A}"/>
          </ac:picMkLst>
        </pc:picChg>
        <pc:picChg chg="mod">
          <ac:chgData name="Doug McWhinnie" userId="e65900b3fd0da1c2" providerId="LiveId" clId="{B79D7560-556E-422C-92B2-3550D8398D70}" dt="2020-09-07T08:31:57.861" v="17441" actId="1076"/>
          <ac:picMkLst>
            <pc:docMk/>
            <pc:sldMk cId="556695217" sldId="1020"/>
            <ac:picMk id="3076" creationId="{9B81BDD7-7CCB-4D79-9C56-A041F9103A2E}"/>
          </ac:picMkLst>
        </pc:picChg>
        <pc:picChg chg="mod">
          <ac:chgData name="Doug McWhinnie" userId="e65900b3fd0da1c2" providerId="LiveId" clId="{B79D7560-556E-422C-92B2-3550D8398D70}" dt="2020-09-07T08:31:17.609" v="17430" actId="1076"/>
          <ac:picMkLst>
            <pc:docMk/>
            <pc:sldMk cId="556695217" sldId="1020"/>
            <ac:picMk id="3078" creationId="{311DD3AB-CDE0-4DCB-9836-94693EC7BF9A}"/>
          </ac:picMkLst>
        </pc:picChg>
        <pc:picChg chg="mod">
          <ac:chgData name="Doug McWhinnie" userId="e65900b3fd0da1c2" providerId="LiveId" clId="{B79D7560-556E-422C-92B2-3550D8398D70}" dt="2020-09-07T08:31:39.452" v="17435" actId="14100"/>
          <ac:picMkLst>
            <pc:docMk/>
            <pc:sldMk cId="556695217" sldId="1020"/>
            <ac:picMk id="3082" creationId="{E83AFF6D-F73E-4236-A4E0-B991A6EB86AF}"/>
          </ac:picMkLst>
        </pc:picChg>
        <pc:picChg chg="mod">
          <ac:chgData name="Doug McWhinnie" userId="e65900b3fd0da1c2" providerId="LiveId" clId="{B79D7560-556E-422C-92B2-3550D8398D70}" dt="2020-09-07T08:31:50.157" v="17439" actId="14100"/>
          <ac:picMkLst>
            <pc:docMk/>
            <pc:sldMk cId="556695217" sldId="1020"/>
            <ac:picMk id="3084" creationId="{12767072-6BA3-4B7A-9EAC-9A71DF8BE572}"/>
          </ac:picMkLst>
        </pc:picChg>
        <pc:picChg chg="mod">
          <ac:chgData name="Doug McWhinnie" userId="e65900b3fd0da1c2" providerId="LiveId" clId="{B79D7560-556E-422C-92B2-3550D8398D70}" dt="2020-09-07T08:31:59.561" v="17442" actId="1076"/>
          <ac:picMkLst>
            <pc:docMk/>
            <pc:sldMk cId="556695217" sldId="1020"/>
            <ac:picMk id="3086" creationId="{B33B9CA2-065F-45A1-B75C-D6DF29354E77}"/>
          </ac:picMkLst>
        </pc:picChg>
        <pc:picChg chg="mod">
          <ac:chgData name="Doug McWhinnie" userId="e65900b3fd0da1c2" providerId="LiveId" clId="{B79D7560-556E-422C-92B2-3550D8398D70}" dt="2020-09-07T08:31:14.257" v="17429" actId="1076"/>
          <ac:picMkLst>
            <pc:docMk/>
            <pc:sldMk cId="556695217" sldId="1020"/>
            <ac:picMk id="3090" creationId="{615E6433-9D53-42B3-9708-B8327D05BE4D}"/>
          </ac:picMkLst>
        </pc:picChg>
        <pc:picChg chg="mod">
          <ac:chgData name="Doug McWhinnie" userId="e65900b3fd0da1c2" providerId="LiveId" clId="{B79D7560-556E-422C-92B2-3550D8398D70}" dt="2020-09-07T08:32:01.324" v="17443" actId="1076"/>
          <ac:picMkLst>
            <pc:docMk/>
            <pc:sldMk cId="556695217" sldId="1020"/>
            <ac:picMk id="3092" creationId="{81B7DD90-42EA-4BAE-8ACA-52EFE3F071F2}"/>
          </ac:picMkLst>
        </pc:picChg>
      </pc:sldChg>
      <pc:sldChg chg="modSp add">
        <pc:chgData name="Doug McWhinnie" userId="e65900b3fd0da1c2" providerId="LiveId" clId="{B79D7560-556E-422C-92B2-3550D8398D70}" dt="2020-09-07T08:19:53.364" v="17305"/>
        <pc:sldMkLst>
          <pc:docMk/>
          <pc:sldMk cId="1578132531" sldId="1021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2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4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5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6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7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8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9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10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11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12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14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17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25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31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39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41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1578132531" sldId="1021"/>
            <ac:spMk id="42" creationId="{00000000-0000-0000-0000-000000000000}"/>
          </ac:spMkLst>
        </pc:spChg>
      </pc:sldChg>
      <pc:sldChg chg="modSp add del">
        <pc:chgData name="Doug McWhinnie" userId="e65900b3fd0da1c2" providerId="LiveId" clId="{B79D7560-556E-422C-92B2-3550D8398D70}" dt="2020-09-07T09:26:06.143" v="17826" actId="2696"/>
        <pc:sldMkLst>
          <pc:docMk/>
          <pc:sldMk cId="3342674200" sldId="1022"/>
        </pc:sld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342674200" sldId="1022"/>
            <ac:spMk id="3" creationId="{C4D9E117-34AF-45E5-9935-915CCDA14287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k cId="3342674200" sldId="1022"/>
            <ac:spMk id="6" creationId="{D028EEE1-9ECF-4827-BBE3-D7A1FFF42E3B}"/>
          </ac:spMkLst>
        </pc:sp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3342674200" sldId="1022"/>
            <ac:picMk id="5" creationId="{6EE9ABB3-1DC7-4EFD-B409-CAFEFCEB7B8E}"/>
          </ac:picMkLst>
        </pc:pic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3342674200" sldId="1022"/>
            <ac:picMk id="3074" creationId="{8E48E429-DDD6-4876-9D06-D51C0134DFDC}"/>
          </ac:picMkLst>
        </pc:picChg>
        <pc:picChg chg="mod">
          <ac:chgData name="Doug McWhinnie" userId="e65900b3fd0da1c2" providerId="LiveId" clId="{B79D7560-556E-422C-92B2-3550D8398D70}" dt="2020-09-07T08:19:53.364" v="17305"/>
          <ac:picMkLst>
            <pc:docMk/>
            <pc:sldMk cId="3342674200" sldId="1022"/>
            <ac:picMk id="3078" creationId="{C982E160-CD80-4F4B-901B-1D143B06778C}"/>
          </ac:picMkLst>
        </pc:picChg>
      </pc:sldChg>
      <pc:sldChg chg="addSp modSp add">
        <pc:chgData name="Doug McWhinnie" userId="e65900b3fd0da1c2" providerId="LiveId" clId="{B79D7560-556E-422C-92B2-3550D8398D70}" dt="2020-09-07T08:19:53.364" v="17305"/>
        <pc:sldMkLst>
          <pc:docMk/>
          <pc:sldMk cId="1916187732" sldId="1023"/>
        </pc:sldMkLst>
        <pc:picChg chg="add mod">
          <ac:chgData name="Doug McWhinnie" userId="e65900b3fd0da1c2" providerId="LiveId" clId="{B79D7560-556E-422C-92B2-3550D8398D70}" dt="2020-09-07T08:19:53.364" v="17305"/>
          <ac:picMkLst>
            <pc:docMk/>
            <pc:sldMk cId="1916187732" sldId="1023"/>
            <ac:picMk id="3074" creationId="{0854B24B-AC98-441A-A5CD-CE6C8906D338}"/>
          </ac:picMkLst>
        </pc:picChg>
      </pc:sldChg>
      <pc:sldChg chg="modSp add">
        <pc:chgData name="Doug McWhinnie" userId="e65900b3fd0da1c2" providerId="LiveId" clId="{B79D7560-556E-422C-92B2-3550D8398D70}" dt="2020-09-07T08:48:35.861" v="17648"/>
        <pc:sldMkLst>
          <pc:docMk/>
          <pc:sldMk cId="1471294401" sldId="1024"/>
        </pc:sldMkLst>
        <pc:spChg chg="mod">
          <ac:chgData name="Doug McWhinnie" userId="e65900b3fd0da1c2" providerId="LiveId" clId="{B79D7560-556E-422C-92B2-3550D8398D70}" dt="2020-09-07T08:48:35.861" v="17648"/>
          <ac:spMkLst>
            <pc:docMk/>
            <pc:sldMk cId="1471294401" sldId="1024"/>
            <ac:spMk id="7" creationId="{1B462177-AEA7-43DC-B7C6-3617CC6249C5}"/>
          </ac:spMkLst>
        </pc:spChg>
      </pc:sldChg>
      <pc:sldChg chg="add">
        <pc:chgData name="Doug McWhinnie" userId="e65900b3fd0da1c2" providerId="LiveId" clId="{B79D7560-556E-422C-92B2-3550D8398D70}" dt="2020-09-07T09:26:01.099" v="17825"/>
        <pc:sldMkLst>
          <pc:docMk/>
          <pc:sldMk cId="2094753352" sldId="1025"/>
        </pc:sldMkLst>
      </pc:sldChg>
      <pc:sldMasterChg chg="modSp modSldLayout">
        <pc:chgData name="Doug McWhinnie" userId="e65900b3fd0da1c2" providerId="LiveId" clId="{B79D7560-556E-422C-92B2-3550D8398D70}" dt="2020-09-07T08:19:53.364" v="17305"/>
        <pc:sldMasterMkLst>
          <pc:docMk/>
          <pc:sldMasterMk cId="0" sldId="2147483660"/>
        </pc:sldMasterMkLst>
        <pc:spChg chg="mod">
          <ac:chgData name="Doug McWhinnie" userId="e65900b3fd0da1c2" providerId="LiveId" clId="{B79D7560-556E-422C-92B2-3550D8398D70}" dt="2020-09-07T08:19:53.364" v="17305"/>
          <ac:spMkLst>
            <pc:docMk/>
            <pc:sldMasterMk cId="0" sldId="2147483660"/>
            <ac:spMk id="4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asterMk cId="0" sldId="2147483660"/>
            <ac:spMk id="5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asterMk cId="0" sldId="2147483660"/>
            <ac:spMk id="6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asterMk cId="0" sldId="2147483660"/>
            <ac:spMk id="1026" creationId="{00000000-0000-0000-0000-000000000000}"/>
          </ac:spMkLst>
        </pc:spChg>
        <pc:spChg chg="mod">
          <ac:chgData name="Doug McWhinnie" userId="e65900b3fd0da1c2" providerId="LiveId" clId="{B79D7560-556E-422C-92B2-3550D8398D70}" dt="2020-09-07T08:19:53.364" v="17305"/>
          <ac:spMkLst>
            <pc:docMk/>
            <pc:sldMasterMk cId="0" sldId="2147483660"/>
            <ac:spMk id="1027" creationId="{00000000-0000-0000-0000-000000000000}"/>
          </ac:spMkLst>
        </pc:spChg>
        <pc:sldLayoutChg chg="modSp">
          <pc:chgData name="Doug McWhinnie" userId="e65900b3fd0da1c2" providerId="LiveId" clId="{B79D7560-556E-422C-92B2-3550D8398D70}" dt="2020-09-07T08:19:53.364" v="17305"/>
          <pc:sldLayoutMkLst>
            <pc:docMk/>
            <pc:sldMasterMk cId="0" sldId="2147483660"/>
            <pc:sldLayoutMk cId="0" sldId="2147483661"/>
          </pc:sldLayoutMkLst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1"/>
              <ac:spMk id="2" creationId="{00000000-0000-0000-0000-000000000000}"/>
            </ac:spMkLst>
          </pc:spChg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1"/>
              <ac:spMk id="3" creationId="{00000000-0000-0000-0000-000000000000}"/>
            </ac:spMkLst>
          </pc:spChg>
        </pc:sldLayoutChg>
        <pc:sldLayoutChg chg="modSp">
          <pc:chgData name="Doug McWhinnie" userId="e65900b3fd0da1c2" providerId="LiveId" clId="{B79D7560-556E-422C-92B2-3550D8398D70}" dt="2020-09-07T08:19:53.364" v="17305"/>
          <pc:sldLayoutMkLst>
            <pc:docMk/>
            <pc:sldMasterMk cId="0" sldId="2147483660"/>
            <pc:sldLayoutMk cId="0" sldId="2147483663"/>
          </pc:sldLayoutMkLst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3"/>
              <ac:spMk id="2" creationId="{00000000-0000-0000-0000-000000000000}"/>
            </ac:spMkLst>
          </pc:spChg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3"/>
              <ac:spMk id="3" creationId="{00000000-0000-0000-0000-000000000000}"/>
            </ac:spMkLst>
          </pc:spChg>
        </pc:sldLayoutChg>
        <pc:sldLayoutChg chg="modSp">
          <pc:chgData name="Doug McWhinnie" userId="e65900b3fd0da1c2" providerId="LiveId" clId="{B79D7560-556E-422C-92B2-3550D8398D70}" dt="2020-09-07T08:19:53.364" v="17305"/>
          <pc:sldLayoutMkLst>
            <pc:docMk/>
            <pc:sldMasterMk cId="0" sldId="2147483660"/>
            <pc:sldLayoutMk cId="0" sldId="2147483664"/>
          </pc:sldLayoutMkLst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4"/>
              <ac:spMk id="3" creationId="{00000000-0000-0000-0000-000000000000}"/>
            </ac:spMkLst>
          </pc:spChg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4"/>
              <ac:spMk id="4" creationId="{00000000-0000-0000-0000-000000000000}"/>
            </ac:spMkLst>
          </pc:spChg>
        </pc:sldLayoutChg>
        <pc:sldLayoutChg chg="modSp">
          <pc:chgData name="Doug McWhinnie" userId="e65900b3fd0da1c2" providerId="LiveId" clId="{B79D7560-556E-422C-92B2-3550D8398D70}" dt="2020-09-07T08:19:53.364" v="17305"/>
          <pc:sldLayoutMkLst>
            <pc:docMk/>
            <pc:sldMasterMk cId="0" sldId="2147483660"/>
            <pc:sldLayoutMk cId="0" sldId="2147483665"/>
          </pc:sldLayoutMkLst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5"/>
              <ac:spMk id="2" creationId="{00000000-0000-0000-0000-000000000000}"/>
            </ac:spMkLst>
          </pc:spChg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5"/>
              <ac:spMk id="3" creationId="{00000000-0000-0000-0000-000000000000}"/>
            </ac:spMkLst>
          </pc:spChg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5"/>
              <ac:spMk id="4" creationId="{00000000-0000-0000-0000-000000000000}"/>
            </ac:spMkLst>
          </pc:spChg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5"/>
              <ac:spMk id="5" creationId="{00000000-0000-0000-0000-000000000000}"/>
            </ac:spMkLst>
          </pc:spChg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5"/>
              <ac:spMk id="6" creationId="{00000000-0000-0000-0000-000000000000}"/>
            </ac:spMkLst>
          </pc:spChg>
        </pc:sldLayoutChg>
        <pc:sldLayoutChg chg="modSp">
          <pc:chgData name="Doug McWhinnie" userId="e65900b3fd0da1c2" providerId="LiveId" clId="{B79D7560-556E-422C-92B2-3550D8398D70}" dt="2020-09-07T08:19:53.364" v="17305"/>
          <pc:sldLayoutMkLst>
            <pc:docMk/>
            <pc:sldMasterMk cId="0" sldId="2147483660"/>
            <pc:sldLayoutMk cId="0" sldId="2147483668"/>
          </pc:sldLayoutMkLst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8"/>
              <ac:spMk id="2" creationId="{00000000-0000-0000-0000-000000000000}"/>
            </ac:spMkLst>
          </pc:spChg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8"/>
              <ac:spMk id="3" creationId="{00000000-0000-0000-0000-000000000000}"/>
            </ac:spMkLst>
          </pc:spChg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8"/>
              <ac:spMk id="4" creationId="{00000000-0000-0000-0000-000000000000}"/>
            </ac:spMkLst>
          </pc:spChg>
        </pc:sldLayoutChg>
        <pc:sldLayoutChg chg="modSp">
          <pc:chgData name="Doug McWhinnie" userId="e65900b3fd0da1c2" providerId="LiveId" clId="{B79D7560-556E-422C-92B2-3550D8398D70}" dt="2020-09-07T08:19:53.364" v="17305"/>
          <pc:sldLayoutMkLst>
            <pc:docMk/>
            <pc:sldMasterMk cId="0" sldId="2147483660"/>
            <pc:sldLayoutMk cId="0" sldId="2147483669"/>
          </pc:sldLayoutMkLst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9"/>
              <ac:spMk id="2" creationId="{00000000-0000-0000-0000-000000000000}"/>
            </ac:spMkLst>
          </pc:spChg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9"/>
              <ac:spMk id="3" creationId="{00000000-0000-0000-0000-000000000000}"/>
            </ac:spMkLst>
          </pc:spChg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69"/>
              <ac:spMk id="4" creationId="{00000000-0000-0000-0000-000000000000}"/>
            </ac:spMkLst>
          </pc:spChg>
        </pc:sldLayoutChg>
        <pc:sldLayoutChg chg="modSp">
          <pc:chgData name="Doug McWhinnie" userId="e65900b3fd0da1c2" providerId="LiveId" clId="{B79D7560-556E-422C-92B2-3550D8398D70}" dt="2020-09-07T08:19:53.364" v="17305"/>
          <pc:sldLayoutMkLst>
            <pc:docMk/>
            <pc:sldMasterMk cId="0" sldId="2147483660"/>
            <pc:sldLayoutMk cId="0" sldId="2147483671"/>
          </pc:sldLayoutMkLst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71"/>
              <ac:spMk id="2" creationId="{00000000-0000-0000-0000-000000000000}"/>
            </ac:spMkLst>
          </pc:spChg>
          <pc:spChg chg="mod">
            <ac:chgData name="Doug McWhinnie" userId="e65900b3fd0da1c2" providerId="LiveId" clId="{B79D7560-556E-422C-92B2-3550D8398D70}" dt="2020-09-07T08:19:53.364" v="17305"/>
            <ac:spMkLst>
              <pc:docMk/>
              <pc:sldMasterMk cId="0" sldId="2147483660"/>
              <pc:sldLayoutMk cId="0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Doug McWhinnie" userId="e65900b3fd0da1c2" providerId="LiveId" clId="{89BCFC88-AE2C-45AF-B65F-40AB9A9BDFC7}"/>
    <pc:docChg chg="modSld">
      <pc:chgData name="Doug McWhinnie" userId="e65900b3fd0da1c2" providerId="LiveId" clId="{89BCFC88-AE2C-45AF-B65F-40AB9A9BDFC7}" dt="2020-09-25T10:06:41.724" v="0"/>
      <pc:docMkLst>
        <pc:docMk/>
      </pc:docMkLst>
      <pc:sldChg chg="delSp modAnim">
        <pc:chgData name="Doug McWhinnie" userId="e65900b3fd0da1c2" providerId="LiveId" clId="{89BCFC88-AE2C-45AF-B65F-40AB9A9BDFC7}" dt="2020-09-25T10:06:41.724" v="0"/>
        <pc:sldMkLst>
          <pc:docMk/>
          <pc:sldMk cId="4282687354" sldId="971"/>
        </pc:sldMkLst>
        <pc:picChg chg="del">
          <ac:chgData name="Doug McWhinnie" userId="e65900b3fd0da1c2" providerId="LiveId" clId="{89BCFC88-AE2C-45AF-B65F-40AB9A9BDFC7}" dt="2020-09-25T10:06:41.724" v="0"/>
          <ac:picMkLst>
            <pc:docMk/>
            <pc:sldMk cId="4282687354" sldId="971"/>
            <ac:picMk id="6" creationId="{0B8E8990-3C51-43C5-B0B0-7A6B6779904A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1F98127A-1A31-4A00-B581-837253C98257}" type="datetimeFigureOut">
              <a:rPr lang="en-GB" smtClean="0"/>
              <a:pPr/>
              <a:t>04/12/2020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751348"/>
            <a:ext cx="5500370" cy="4501277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5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E931BA44-E9F3-40A6-81A8-29467714F5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0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F649-01C3-4CA9-A606-6E7EDF57A1E9}" type="datetimeFigureOut">
              <a:rPr lang="en-GB"/>
              <a:pPr>
                <a:defRPr/>
              </a:pPr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E4877-6F1F-4FE9-9FA3-BDDEAC3057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6D50-F6C1-4235-A7C9-7A023A1BD32B}" type="datetimeFigureOut">
              <a:rPr lang="en-GB"/>
              <a:pPr>
                <a:defRPr/>
              </a:pPr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22834-D8F5-4809-AD68-B495F210145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6D4D-CBA6-4055-AC2E-9A4AF63139C6}" type="datetimeFigureOut">
              <a:rPr lang="en-GB"/>
              <a:pPr>
                <a:defRPr/>
              </a:pPr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2CE3A-7BA0-495D-949C-77683689871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64715-A272-42A9-B60E-9A9BA82D8FF2}" type="datetimeFigureOut">
              <a:rPr lang="en-GB"/>
              <a:pPr>
                <a:defRPr/>
              </a:pPr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F5A03-1EC0-4A5F-A900-56F929D367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4771-8B48-497D-AE6E-A918AC0EF53B}" type="datetimeFigureOut">
              <a:rPr lang="en-GB"/>
              <a:pPr>
                <a:defRPr/>
              </a:pPr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CC0E0-883E-47E0-A156-8ED4BF2C8E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F09E-E6A7-43B8-A818-1BE8DAD7C6CF}" type="datetimeFigureOut">
              <a:rPr lang="en-GB"/>
              <a:pPr>
                <a:defRPr/>
              </a:pPr>
              <a:t>04/12/2020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AE6AE-00BF-4C78-80B5-23BB39B1C2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0A6D-4E77-41BE-B8C9-BED0A1BB790B}" type="datetimeFigureOut">
              <a:rPr lang="en-GB"/>
              <a:pPr>
                <a:defRPr/>
              </a:pPr>
              <a:t>04/12/2020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3F39A-04BA-46F6-A2EA-76F9204C39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A7245-AA4E-471D-B7C9-8CC1650CDA21}" type="datetimeFigureOut">
              <a:rPr lang="en-GB"/>
              <a:pPr>
                <a:defRPr/>
              </a:pPr>
              <a:t>04/12/2020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ECC3A-7D06-4429-ABA9-254CA1372C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16B5-2800-46EF-8DA8-C2C4EFC7513D}" type="datetimeFigureOut">
              <a:rPr lang="en-GB"/>
              <a:pPr>
                <a:defRPr/>
              </a:pPr>
              <a:t>04/12/2020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A32DE-534C-4500-BCB8-8968C296C9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C27A3-9BD7-40E7-BC66-CEF28A26E8FD}" type="datetimeFigureOut">
              <a:rPr lang="en-GB"/>
              <a:pPr>
                <a:defRPr/>
              </a:pPr>
              <a:t>04/12/2020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39A9D-2E6C-4873-8687-7A43960789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55ED-45E4-426B-A224-2772AE4E0FDA}" type="datetimeFigureOut">
              <a:rPr lang="en-GB"/>
              <a:pPr>
                <a:defRPr/>
              </a:pPr>
              <a:t>04/12/2020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D66A3-8A93-4DD8-A27C-64361347AD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AD0F4A-6AFF-428D-B075-4FD964FE5AD4}" type="datetimeFigureOut">
              <a:rPr lang="en-GB"/>
              <a:pPr>
                <a:defRPr/>
              </a:pPr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2E60F47-023C-4245-8246-D15D03BC6DC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erial.ac.uk/media/imperial-college/medicine/sph/ide/gida-fellowships/Imperial-College-COVID19-NPI-modelling-16-03-2020.pdf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2020/05/nhs-roadmap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2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www.nice.org.uk/guidance/ng179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179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hyperlink" Target="http://www.iaas-med.com/files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docs/default-source/" TargetMode="Externa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rological.org/t/preliminary-analysis-of-sars-cov-2-importation-establishment-of-uk-transmission-lineages/50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infectioncontrol/guidelines/environmental/appendix/air.html" TargetMode="External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infectioncontrol/guidelines/environmental/appendix/air.html" TargetMode="External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764" y="774916"/>
            <a:ext cx="8510953" cy="265408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Developing your </a:t>
            </a:r>
            <a:r>
              <a:rPr lang="en-US" sz="3200" b="1" dirty="0" err="1"/>
              <a:t>Daycase</a:t>
            </a:r>
            <a:r>
              <a:rPr lang="en-US" sz="3200" b="1" dirty="0"/>
              <a:t> General Surgery Services</a:t>
            </a: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4800" b="1" dirty="0">
                <a:solidFill>
                  <a:schemeClr val="accent5">
                    <a:lumMod val="75000"/>
                  </a:schemeClr>
                </a:solidFill>
              </a:rPr>
              <a:t>‘Covid-19 and 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the “New Normal” for the Day Surgery Pathway 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  <a:t>’</a:t>
            </a:r>
            <a:b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040698" y="3322040"/>
            <a:ext cx="5071065" cy="1031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iaas-med.com/images/IAASlogo200.jpg">
            <a:extLst>
              <a:ext uri="{FF2B5EF4-FFF2-40B4-BE49-F238E27FC236}">
                <a16:creationId xmlns:a16="http://schemas.microsoft.com/office/drawing/2014/main" id="{E6CE4553-A712-4336-8587-6001D501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70" y="4240919"/>
            <a:ext cx="2003767" cy="203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F92D37-28DE-4FA3-AB8A-F7CDECD20050}"/>
              </a:ext>
            </a:extLst>
          </p:cNvPr>
          <p:cNvSpPr/>
          <p:nvPr/>
        </p:nvSpPr>
        <p:spPr>
          <a:xfrm>
            <a:off x="3679537" y="4348400"/>
            <a:ext cx="49500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 Douglas McWhinnie</a:t>
            </a:r>
          </a:p>
          <a:p>
            <a:pPr algn="ctr"/>
            <a:r>
              <a:rPr lang="en-GB" sz="2800" dirty="0"/>
              <a:t>President</a:t>
            </a:r>
          </a:p>
          <a:p>
            <a:pPr algn="ctr"/>
            <a:r>
              <a:rPr lang="en-GB" sz="2800" dirty="0"/>
              <a:t>International Association of Ambulatory Surgery</a:t>
            </a:r>
          </a:p>
        </p:txBody>
      </p:sp>
      <p:pic>
        <p:nvPicPr>
          <p:cNvPr id="6" name="Picture 2" descr="Image result for bads day surgery">
            <a:extLst>
              <a:ext uri="{FF2B5EF4-FFF2-40B4-BE49-F238E27FC236}">
                <a16:creationId xmlns:a16="http://schemas.microsoft.com/office/drawing/2014/main" id="{8F937757-FF15-4A80-977E-0542F15A5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140" y="4240918"/>
            <a:ext cx="1907090" cy="18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8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8"/>
    </mc:Choice>
    <mc:Fallback xmlns="">
      <p:transition spd="slow" advTm="152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B235-2432-4CCF-B8EF-2A88AC52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3083"/>
            <a:ext cx="7886700" cy="563077"/>
          </a:xfrm>
        </p:spPr>
        <p:txBody>
          <a:bodyPr/>
          <a:lstStyle/>
          <a:p>
            <a:pPr algn="ctr"/>
            <a:r>
              <a:rPr lang="en-US" sz="3600" dirty="0"/>
              <a:t>Timeline COVID-19 in England</a:t>
            </a:r>
            <a:endParaRPr lang="en-GB" sz="3600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2CE43E-7A24-42EE-B081-BB6B3C5AF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9" y="989454"/>
            <a:ext cx="2644543" cy="2221138"/>
          </a:xfrm>
          <a:prstGeom prst="rect">
            <a:avLst/>
          </a:prstGeom>
        </p:spPr>
      </p:pic>
      <p:sp>
        <p:nvSpPr>
          <p:cNvPr id="5" name="AutoShape 6" descr="Cheltenham Festival 2020 – Wednesday | Sport for Business">
            <a:extLst>
              <a:ext uri="{FF2B5EF4-FFF2-40B4-BE49-F238E27FC236}">
                <a16:creationId xmlns:a16="http://schemas.microsoft.com/office/drawing/2014/main" id="{BB48B4EB-9A5C-4E03-885E-CE96E0DCFF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Cheltenham Festival 2020 – Wednesday | Sport for Business">
            <a:extLst>
              <a:ext uri="{FF2B5EF4-FFF2-40B4-BE49-F238E27FC236}">
                <a16:creationId xmlns:a16="http://schemas.microsoft.com/office/drawing/2014/main" id="{1449B4E8-EECF-4E44-B91D-7314E18A99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90E0B9-196C-4BB9-BBAE-6687C641DD4B}"/>
              </a:ext>
            </a:extLst>
          </p:cNvPr>
          <p:cNvSpPr/>
          <p:nvPr/>
        </p:nvSpPr>
        <p:spPr>
          <a:xfrm>
            <a:off x="905467" y="2355331"/>
            <a:ext cx="260856" cy="1650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112BD-5D3F-4E6D-90F8-DEF8F0CFC39D}"/>
              </a:ext>
            </a:extLst>
          </p:cNvPr>
          <p:cNvSpPr/>
          <p:nvPr/>
        </p:nvSpPr>
        <p:spPr>
          <a:xfrm>
            <a:off x="5535295" y="1514543"/>
            <a:ext cx="4837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Report 9: Impact of non-pharmaceutical interventions (NPIs) to reduce COVID-19 mortality and healthcare demand </a:t>
            </a:r>
            <a:endParaRPr lang="en-GB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589066-490C-4A25-BCBD-971E00C6D3C8}"/>
              </a:ext>
            </a:extLst>
          </p:cNvPr>
          <p:cNvSpPr/>
          <p:nvPr/>
        </p:nvSpPr>
        <p:spPr>
          <a:xfrm>
            <a:off x="5535295" y="251549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hlinkClick r:id="rId3"/>
              </a:rPr>
              <a:t>https://www.imperial.ac.uk/media/imperial-college/medicine/sph/ide/gida-fellowships/Imperial-College-COVID19-NPI-modelling-16-03-2020.pdf</a:t>
            </a:r>
            <a:endParaRPr lang="en-GB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2D872-82EF-49F6-A654-BF2C223D4E84}"/>
              </a:ext>
            </a:extLst>
          </p:cNvPr>
          <p:cNvSpPr/>
          <p:nvPr/>
        </p:nvSpPr>
        <p:spPr>
          <a:xfrm>
            <a:off x="5488800" y="1084584"/>
            <a:ext cx="483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Imperial College COVID-19 Response Team</a:t>
            </a:r>
            <a:endParaRPr lang="en-GB" dirty="0"/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73437D8D-E2DC-4C3A-ADF5-714F1889E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3473376"/>
            <a:ext cx="5561582" cy="32761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7B49EE-1D2F-4D44-84B4-EBA54A1235B5}"/>
              </a:ext>
            </a:extLst>
          </p:cNvPr>
          <p:cNvSpPr/>
          <p:nvPr/>
        </p:nvSpPr>
        <p:spPr>
          <a:xfrm>
            <a:off x="7201806" y="4094556"/>
            <a:ext cx="31714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40-50% of infections not identified as cases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asymptomatic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mild disease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under-ascertainment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152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B235-2432-4CCF-B8EF-2A88AC52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2562"/>
            <a:ext cx="7886700" cy="886725"/>
          </a:xfrm>
        </p:spPr>
        <p:txBody>
          <a:bodyPr/>
          <a:lstStyle/>
          <a:p>
            <a:pPr algn="ctr"/>
            <a:r>
              <a:rPr lang="en-US" sz="3600" dirty="0"/>
              <a:t>Timeline COVID-19 in England</a:t>
            </a:r>
            <a:endParaRPr lang="en-GB" sz="3600" dirty="0"/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AC6481-B37C-4A4F-8B64-55A546BD72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99" y="4065210"/>
            <a:ext cx="2374376" cy="1678129"/>
          </a:xfr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2CE43E-7A24-42EE-B081-BB6B3C5AF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72" y="1514544"/>
            <a:ext cx="2131907" cy="1790578"/>
          </a:xfrm>
          <a:prstGeom prst="rect">
            <a:avLst/>
          </a:prstGeom>
        </p:spPr>
      </p:pic>
      <p:sp>
        <p:nvSpPr>
          <p:cNvPr id="5" name="AutoShape 6" descr="Cheltenham Festival 2020 – Wednesday | Sport for Business">
            <a:extLst>
              <a:ext uri="{FF2B5EF4-FFF2-40B4-BE49-F238E27FC236}">
                <a16:creationId xmlns:a16="http://schemas.microsoft.com/office/drawing/2014/main" id="{BB48B4EB-9A5C-4E03-885E-CE96E0DCFF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Cheltenham Festival 2020 – Wednesday | Sport for Business">
            <a:extLst>
              <a:ext uri="{FF2B5EF4-FFF2-40B4-BE49-F238E27FC236}">
                <a16:creationId xmlns:a16="http://schemas.microsoft.com/office/drawing/2014/main" id="{1449B4E8-EECF-4E44-B91D-7314E18A99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90E0B9-196C-4BB9-BBAE-6687C641DD4B}"/>
              </a:ext>
            </a:extLst>
          </p:cNvPr>
          <p:cNvSpPr/>
          <p:nvPr/>
        </p:nvSpPr>
        <p:spPr>
          <a:xfrm>
            <a:off x="3061717" y="2605060"/>
            <a:ext cx="260856" cy="1650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28105-6FD0-4911-873F-BA5058CE8FB7}"/>
              </a:ext>
            </a:extLst>
          </p:cNvPr>
          <p:cNvSpPr/>
          <p:nvPr/>
        </p:nvSpPr>
        <p:spPr>
          <a:xfrm>
            <a:off x="5193624" y="151454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Free-up the maximum possible inpatient and critical care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Postpone all non-urgent elective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Urgently discharge all hospital inpatients who are medically fit to leave.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Block-buy capacity in independent hospitals. 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4BC27-455C-4558-A5A1-76BC8AE6803F}"/>
              </a:ext>
            </a:extLst>
          </p:cNvPr>
          <p:cNvSpPr/>
          <p:nvPr/>
        </p:nvSpPr>
        <p:spPr>
          <a:xfrm>
            <a:off x="5193624" y="4027110"/>
            <a:ext cx="47616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Prepare for large numbers of inpatients requiring respiratory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oxygen supply to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procurement for mechanical ventilation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PPE distribution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53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504FF0-579E-4C68-812A-9B345DA7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927126"/>
          </a:xfrm>
        </p:spPr>
        <p:txBody>
          <a:bodyPr/>
          <a:lstStyle/>
          <a:p>
            <a:pPr algn="ctr"/>
            <a:r>
              <a:rPr lang="en-US" sz="3600" dirty="0"/>
              <a:t>Timeline COVID-19 in England</a:t>
            </a:r>
            <a:endParaRPr lang="en-GB" sz="36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38FF59-09F0-4669-8905-990146A3E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84" y="2079546"/>
            <a:ext cx="6830906" cy="44885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4A8126-B2F3-49CE-8D31-1ACEBA46FBEB}"/>
              </a:ext>
            </a:extLst>
          </p:cNvPr>
          <p:cNvSpPr/>
          <p:nvPr/>
        </p:nvSpPr>
        <p:spPr>
          <a:xfrm>
            <a:off x="3045417" y="1292252"/>
            <a:ext cx="6369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</a:t>
            </a:r>
            <a:r>
              <a:rPr lang="en-GB" sz="2400" dirty="0"/>
              <a:t>5000 patients sent to care homes but not tested</a:t>
            </a:r>
          </a:p>
        </p:txBody>
      </p:sp>
    </p:spTree>
    <p:extLst>
      <p:ext uri="{BB962C8B-B14F-4D97-AF65-F5344CB8AC3E}">
        <p14:creationId xmlns:p14="http://schemas.microsoft.com/office/powerpoint/2010/main" val="348513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BC7C-E80B-4C2C-BE60-22BEEFDD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2270"/>
            <a:ext cx="7886700" cy="710990"/>
          </a:xfrm>
        </p:spPr>
        <p:txBody>
          <a:bodyPr/>
          <a:lstStyle/>
          <a:p>
            <a:pPr algn="ctr"/>
            <a:r>
              <a:rPr lang="en-US" sz="3600" dirty="0"/>
              <a:t>Timeline COVID-19 in England</a:t>
            </a:r>
            <a:endParaRPr lang="en-GB" sz="36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65B7D8-4EEF-42AE-8884-14E936C36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79" y="1236011"/>
            <a:ext cx="2131907" cy="1790578"/>
          </a:xfrm>
          <a:prstGeom prst="rect">
            <a:avLst/>
          </a:prstGeom>
        </p:spPr>
      </p:pic>
      <p:pic>
        <p:nvPicPr>
          <p:cNvPr id="4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59A40C66-1897-4EA0-A880-35CB40A3D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22" y="1591357"/>
            <a:ext cx="5315600" cy="43513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6E75B3-9545-4EC7-9B49-3C904ED65E82}"/>
              </a:ext>
            </a:extLst>
          </p:cNvPr>
          <p:cNvSpPr/>
          <p:nvPr/>
        </p:nvSpPr>
        <p:spPr>
          <a:xfrm>
            <a:off x="2234361" y="4043008"/>
            <a:ext cx="1882524" cy="1133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Fears over NHS being overwhelmed by COVID-19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8835C3-7B32-48A2-8FF0-44574CAFE76F}"/>
              </a:ext>
            </a:extLst>
          </p:cNvPr>
          <p:cNvSpPr/>
          <p:nvPr/>
        </p:nvSpPr>
        <p:spPr>
          <a:xfrm>
            <a:off x="2555947" y="2518585"/>
            <a:ext cx="260304" cy="2074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5DDCFC-DF0D-46BD-B0F2-E1C4EC8EBF68}"/>
              </a:ext>
            </a:extLst>
          </p:cNvPr>
          <p:cNvSpPr txBox="1">
            <a:spLocks/>
          </p:cNvSpPr>
          <p:nvPr/>
        </p:nvSpPr>
        <p:spPr>
          <a:xfrm>
            <a:off x="2072356" y="5468112"/>
            <a:ext cx="2315756" cy="539724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solidFill>
                  <a:srgbClr val="FF0000"/>
                </a:solidFill>
              </a:rPr>
              <a:t>“Lockdown”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6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ow The UK is Protecting Its Most Vulnerable">
            <a:extLst>
              <a:ext uri="{FF2B5EF4-FFF2-40B4-BE49-F238E27FC236}">
                <a16:creationId xmlns:a16="http://schemas.microsoft.com/office/drawing/2014/main" id="{9B81BDD7-7CCB-4D79-9C56-A041F9103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590" y="448466"/>
            <a:ext cx="2181947" cy="327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ndon lockdown halves levels of harmful air pollutants">
            <a:extLst>
              <a:ext uri="{FF2B5EF4-FFF2-40B4-BE49-F238E27FC236}">
                <a16:creationId xmlns:a16="http://schemas.microsoft.com/office/drawing/2014/main" id="{311DD3AB-CDE0-4DCB-9836-94693EC7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9" y="4708137"/>
            <a:ext cx="2689235" cy="154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UK coronavirus: London holds its breath a week into lockdown - CNN">
            <a:extLst>
              <a:ext uri="{FF2B5EF4-FFF2-40B4-BE49-F238E27FC236}">
                <a16:creationId xmlns:a16="http://schemas.microsoft.com/office/drawing/2014/main" id="{E83AFF6D-F73E-4236-A4E0-B991A6EB8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18" y="4346013"/>
            <a:ext cx="3385652" cy="190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ondon In Lockdown: Latest | Londonist">
            <a:extLst>
              <a:ext uri="{FF2B5EF4-FFF2-40B4-BE49-F238E27FC236}">
                <a16:creationId xmlns:a16="http://schemas.microsoft.com/office/drawing/2014/main" id="{12767072-6BA3-4B7A-9EAC-9A71DF8BE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151" y="4346012"/>
            <a:ext cx="2849386" cy="19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London 28 days later ++ Alexander Savin blog">
            <a:extLst>
              <a:ext uri="{FF2B5EF4-FFF2-40B4-BE49-F238E27FC236}">
                <a16:creationId xmlns:a16="http://schemas.microsoft.com/office/drawing/2014/main" id="{B33B9CA2-065F-45A1-B75C-D6DF2935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04" y="448466"/>
            <a:ext cx="3119157" cy="22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ow long will coronavirus last and when will this lockdown end? | News |  The Times">
            <a:extLst>
              <a:ext uri="{FF2B5EF4-FFF2-40B4-BE49-F238E27FC236}">
                <a16:creationId xmlns:a16="http://schemas.microsoft.com/office/drawing/2014/main" id="{615E6433-9D53-42B3-9708-B8327D05B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9" y="2897738"/>
            <a:ext cx="2720344" cy="152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81B7DD90-42EA-4BAE-8ACA-52EFE3F0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9" y="432447"/>
            <a:ext cx="3979894" cy="22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arge building&#10;&#10;Description automatically generated">
            <a:extLst>
              <a:ext uri="{FF2B5EF4-FFF2-40B4-BE49-F238E27FC236}">
                <a16:creationId xmlns:a16="http://schemas.microsoft.com/office/drawing/2014/main" id="{D7DA5839-BC41-4E6C-B9D0-861B904125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61" y="4346013"/>
            <a:ext cx="1515820" cy="1905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5314FE-B483-4EB2-8F9E-6BEC6591DA1C}"/>
              </a:ext>
            </a:extLst>
          </p:cNvPr>
          <p:cNvSpPr/>
          <p:nvPr/>
        </p:nvSpPr>
        <p:spPr>
          <a:xfrm>
            <a:off x="4842900" y="3125511"/>
            <a:ext cx="3468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London Lockdown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9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6E5507-3F83-48FC-B243-E69A7BB3C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4" y="1861826"/>
            <a:ext cx="6131230" cy="49341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A310BA4-6B3E-4ECF-B656-A8D906216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617" y="170483"/>
            <a:ext cx="7886700" cy="649288"/>
          </a:xfrm>
        </p:spPr>
        <p:txBody>
          <a:bodyPr/>
          <a:lstStyle/>
          <a:p>
            <a:pPr algn="ctr"/>
            <a:r>
              <a:rPr lang="en-US" sz="3600" dirty="0"/>
              <a:t>Timeline COVID-19 in England</a:t>
            </a:r>
            <a:endParaRPr lang="en-GB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90D903-203E-4A20-9FBE-2B4E71A4969F}"/>
              </a:ext>
            </a:extLst>
          </p:cNvPr>
          <p:cNvSpPr/>
          <p:nvPr/>
        </p:nvSpPr>
        <p:spPr>
          <a:xfrm>
            <a:off x="4174413" y="1156132"/>
            <a:ext cx="4323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666666"/>
                </a:solidFill>
                <a:latin typeface="Verdana" panose="020B0604030504040204" pitchFamily="34" charset="0"/>
              </a:rPr>
              <a:t>Basic reproduction number (R</a:t>
            </a:r>
            <a:r>
              <a:rPr lang="en-GB" b="1" baseline="-25000" dirty="0">
                <a:solidFill>
                  <a:srgbClr val="666666"/>
                </a:solidFill>
                <a:latin typeface="Verdana" panose="020B0604030504040204" pitchFamily="34" charset="0"/>
              </a:rPr>
              <a:t>0</a:t>
            </a:r>
            <a:r>
              <a:rPr lang="en-GB" b="1" dirty="0">
                <a:solidFill>
                  <a:srgbClr val="666666"/>
                </a:solidFill>
                <a:latin typeface="Verdana" panose="020B0604030504040204" pitchFamily="34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31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rst patients admitted to London's NHS Nightingale Hospital ...">
            <a:extLst>
              <a:ext uri="{FF2B5EF4-FFF2-40B4-BE49-F238E27FC236}">
                <a16:creationId xmlns:a16="http://schemas.microsoft.com/office/drawing/2014/main" id="{1508580F-A258-41BF-B53A-812684616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07" y="3479369"/>
            <a:ext cx="5105094" cy="28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sco to build pop-up stores at NHS Nightingale Hospitals | News ...">
            <a:extLst>
              <a:ext uri="{FF2B5EF4-FFF2-40B4-BE49-F238E27FC236}">
                <a16:creationId xmlns:a16="http://schemas.microsoft.com/office/drawing/2014/main" id="{306FCBE1-3C71-4869-8325-FCDC943DD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5" y="3442858"/>
            <a:ext cx="4359338" cy="29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24AB195-99F6-418B-B385-09963CEBF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82" y="806898"/>
            <a:ext cx="2058819" cy="24931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F0A19C-F525-4853-9043-954448678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9" y="746052"/>
            <a:ext cx="2841157" cy="23862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7DC5B7B-C361-40BE-8831-1E432AC2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58699"/>
            <a:ext cx="7886700" cy="483648"/>
          </a:xfrm>
        </p:spPr>
        <p:txBody>
          <a:bodyPr/>
          <a:lstStyle/>
          <a:p>
            <a:pPr algn="ctr"/>
            <a:r>
              <a:rPr lang="en-US" sz="3600" dirty="0"/>
              <a:t>Timeline COVID-19 in England</a:t>
            </a:r>
            <a:endParaRPr lang="en-GB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46C8E8-3AB8-4FAB-9D68-F6D855C237EB}"/>
              </a:ext>
            </a:extLst>
          </p:cNvPr>
          <p:cNvSpPr/>
          <p:nvPr/>
        </p:nvSpPr>
        <p:spPr>
          <a:xfrm>
            <a:off x="4517543" y="899320"/>
            <a:ext cx="39677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</a:t>
            </a:r>
            <a:r>
              <a:rPr lang="en-GB" sz="2400" dirty="0" err="1"/>
              <a:t>lan</a:t>
            </a:r>
            <a:r>
              <a:rPr lang="en-GB" sz="2400" dirty="0"/>
              <a:t> for emergency field hospital capacity</a:t>
            </a:r>
          </a:p>
          <a:p>
            <a:r>
              <a:rPr lang="en-GB" sz="2400" dirty="0"/>
              <a:t>‘Nightingale Hospitals’</a:t>
            </a:r>
          </a:p>
          <a:p>
            <a:r>
              <a:rPr lang="en-GB" sz="2400" dirty="0"/>
              <a:t>7 centres</a:t>
            </a:r>
          </a:p>
          <a:p>
            <a:r>
              <a:rPr lang="en-GB" sz="2400" dirty="0"/>
              <a:t>4148 beds</a:t>
            </a:r>
          </a:p>
          <a:p>
            <a:r>
              <a:rPr lang="en-GB" sz="2400" dirty="0"/>
              <a:t>Flexibility to &gt;10,000 beds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D0EA7A-35A9-43F2-9784-40A2FFB29626}"/>
              </a:ext>
            </a:extLst>
          </p:cNvPr>
          <p:cNvSpPr/>
          <p:nvPr/>
        </p:nvSpPr>
        <p:spPr>
          <a:xfrm>
            <a:off x="2488124" y="6173942"/>
            <a:ext cx="639324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Nightingale Hospital London opened 3 April 2020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576878-E5E5-4EFE-98B2-772D34543BD5}"/>
              </a:ext>
            </a:extLst>
          </p:cNvPr>
          <p:cNvSpPr/>
          <p:nvPr/>
        </p:nvSpPr>
        <p:spPr>
          <a:xfrm>
            <a:off x="1387964" y="2509318"/>
            <a:ext cx="260856" cy="1780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16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DBB511-C929-4140-9C8A-9A231370584B}"/>
              </a:ext>
            </a:extLst>
          </p:cNvPr>
          <p:cNvSpPr/>
          <p:nvPr/>
        </p:nvSpPr>
        <p:spPr>
          <a:xfrm>
            <a:off x="5627079" y="102722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5EB8"/>
                </a:solidFill>
                <a:latin typeface="Frutiger LT W01_65 Bold1475746"/>
              </a:rPr>
              <a:t>News 14 May 2020</a:t>
            </a:r>
          </a:p>
          <a:p>
            <a:r>
              <a:rPr lang="en-US" sz="2000" b="1" dirty="0">
                <a:latin typeface="Frutiger LT W01_65 Bold1475746"/>
              </a:rPr>
              <a:t>NHS roadmap to safely bring back routine operations</a:t>
            </a:r>
          </a:p>
          <a:p>
            <a:endParaRPr lang="en-US" sz="2000" dirty="0">
              <a:latin typeface="inherit"/>
            </a:endParaRPr>
          </a:p>
          <a:p>
            <a:r>
              <a:rPr lang="en-US" sz="2000" b="1" dirty="0">
                <a:latin typeface="inherit"/>
              </a:rPr>
              <a:t>Health leaders have today set out a series of measures to help local hospitals plan to increase routine operations and treatment, while keeping the necessary capacity and capability to treat future coronavirus patients.</a:t>
            </a:r>
            <a:endParaRPr lang="en-US" sz="2000" dirty="0">
              <a:effectLst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356ADB-183F-4810-97AE-83369A17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3986"/>
            <a:ext cx="7886700" cy="700415"/>
          </a:xfrm>
        </p:spPr>
        <p:txBody>
          <a:bodyPr/>
          <a:lstStyle/>
          <a:p>
            <a:pPr algn="ctr"/>
            <a:r>
              <a:rPr lang="en-US" sz="3600" dirty="0"/>
              <a:t>Timeline COVID-19 in England</a:t>
            </a:r>
            <a:endParaRPr lang="en-GB" sz="3600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90315F-9ADE-4879-BB68-647AA7A99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84" y="1348653"/>
            <a:ext cx="3006015" cy="25272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1C5608-FD3F-4F42-B525-D81820B6D82F}"/>
              </a:ext>
            </a:extLst>
          </p:cNvPr>
          <p:cNvSpPr/>
          <p:nvPr/>
        </p:nvSpPr>
        <p:spPr>
          <a:xfrm>
            <a:off x="2152650" y="4748881"/>
            <a:ext cx="7516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02A30"/>
                </a:solidFill>
                <a:latin typeface="-apple-system"/>
              </a:rPr>
              <a:t>“Patients will be required to isolate themselves for 14 days and be clear of any symptoms before being admitted.</a:t>
            </a:r>
          </a:p>
          <a:p>
            <a:r>
              <a:rPr lang="en-US" sz="2400" dirty="0">
                <a:solidFill>
                  <a:srgbClr val="202A30"/>
                </a:solidFill>
                <a:latin typeface="-apple-system"/>
              </a:rPr>
              <a:t>Testing will also be increasingly offered to those waiting to be admitted”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19451B-144F-488E-A2D7-284BA57C9C4C}"/>
              </a:ext>
            </a:extLst>
          </p:cNvPr>
          <p:cNvSpPr/>
          <p:nvPr/>
        </p:nvSpPr>
        <p:spPr>
          <a:xfrm>
            <a:off x="5627079" y="410452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hlinkClick r:id="rId3"/>
              </a:rPr>
              <a:t>https://www.england.nhs.uk/2020/05/nhs-roadmap/</a:t>
            </a:r>
            <a:endParaRPr lang="en-GB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9A8829-89CC-4271-82F1-5D16FCE5DDEB}"/>
              </a:ext>
            </a:extLst>
          </p:cNvPr>
          <p:cNvSpPr/>
          <p:nvPr/>
        </p:nvSpPr>
        <p:spPr>
          <a:xfrm>
            <a:off x="2444923" y="2644035"/>
            <a:ext cx="251782" cy="1876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86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7C7BA7-F5B2-4165-A86C-DB84F273BC00}"/>
              </a:ext>
            </a:extLst>
          </p:cNvPr>
          <p:cNvSpPr/>
          <p:nvPr/>
        </p:nvSpPr>
        <p:spPr>
          <a:xfrm>
            <a:off x="860158" y="4852678"/>
            <a:ext cx="10252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WHO has updated its guidance to advise that to prevent COVID-19 transmission effectively in areas of community transmission, governments should encourage the general public to wear masks in specific situations and settings </a:t>
            </a:r>
            <a:endParaRPr lang="en-GB" sz="2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853A3A-583E-4E75-B1A6-7EE2ECC62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24" y="2821923"/>
            <a:ext cx="6264852" cy="1318916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9FEB2A-B5E3-4EF3-B103-F44094142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7" y="804993"/>
            <a:ext cx="3042898" cy="26240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9C2C45-21EA-4D3B-BDE0-0D73B13D5867}"/>
              </a:ext>
            </a:extLst>
          </p:cNvPr>
          <p:cNvSpPr/>
          <p:nvPr/>
        </p:nvSpPr>
        <p:spPr>
          <a:xfrm>
            <a:off x="2631105" y="77369"/>
            <a:ext cx="7080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Timeline COVID-19 in England</a:t>
            </a:r>
            <a:endParaRPr lang="en-GB" sz="2400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6D8EB2-A33D-454F-B664-310309A21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33" y="783194"/>
            <a:ext cx="5309834" cy="16828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AD8EF4-D9EA-4041-8CD0-4C672740330F}"/>
              </a:ext>
            </a:extLst>
          </p:cNvPr>
          <p:cNvSpPr/>
          <p:nvPr/>
        </p:nvSpPr>
        <p:spPr>
          <a:xfrm>
            <a:off x="2487520" y="1546255"/>
            <a:ext cx="201435" cy="243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52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B235-2432-4CCF-B8EF-2A88AC52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2562"/>
            <a:ext cx="7886700" cy="886725"/>
          </a:xfrm>
        </p:spPr>
        <p:txBody>
          <a:bodyPr/>
          <a:lstStyle/>
          <a:p>
            <a:pPr algn="ctr"/>
            <a:r>
              <a:rPr lang="en-US" sz="3600" dirty="0"/>
              <a:t>Timeline COVID-19 in England</a:t>
            </a:r>
            <a:endParaRPr lang="en-GB" sz="3600" dirty="0"/>
          </a:p>
        </p:txBody>
      </p:sp>
      <p:sp>
        <p:nvSpPr>
          <p:cNvPr id="6" name="AutoShape 8" descr="Cheltenham Festival 2020 – Wednesday | Sport for Business">
            <a:extLst>
              <a:ext uri="{FF2B5EF4-FFF2-40B4-BE49-F238E27FC236}">
                <a16:creationId xmlns:a16="http://schemas.microsoft.com/office/drawing/2014/main" id="{1449B4E8-EECF-4E44-B91D-7314E18A99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Hospitals to provide mask and information stations - South Tees ...">
            <a:extLst>
              <a:ext uri="{FF2B5EF4-FFF2-40B4-BE49-F238E27FC236}">
                <a16:creationId xmlns:a16="http://schemas.microsoft.com/office/drawing/2014/main" id="{DFD21134-B31C-4304-9945-3E7928B0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23" y="956745"/>
            <a:ext cx="3656151" cy="19835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ce coverings to be used on public transport from 15th June ...">
            <a:extLst>
              <a:ext uri="{FF2B5EF4-FFF2-40B4-BE49-F238E27FC236}">
                <a16:creationId xmlns:a16="http://schemas.microsoft.com/office/drawing/2014/main" id="{602FBEF6-FF7C-48A6-83CF-BF1630CB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19" y="956745"/>
            <a:ext cx="3967173" cy="19835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rry image of a person&#10;&#10;Description automatically generated">
            <a:extLst>
              <a:ext uri="{FF2B5EF4-FFF2-40B4-BE49-F238E27FC236}">
                <a16:creationId xmlns:a16="http://schemas.microsoft.com/office/drawing/2014/main" id="{58EAE0D7-BFBE-44BA-BD76-2BCF22FC5C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97" y="3590031"/>
            <a:ext cx="1925607" cy="2841533"/>
          </a:xfrm>
          <a:prstGeom prst="rect">
            <a:avLst/>
          </a:prstGeom>
        </p:spPr>
      </p:pic>
      <p:pic>
        <p:nvPicPr>
          <p:cNvPr id="2054" name="Picture 6" descr="Do I Have to Wear a Face Mask on Public Transport? | POPSUGAR UK News">
            <a:extLst>
              <a:ext uri="{FF2B5EF4-FFF2-40B4-BE49-F238E27FC236}">
                <a16:creationId xmlns:a16="http://schemas.microsoft.com/office/drawing/2014/main" id="{6C2516E5-464E-4F90-8C1F-E01B6D850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08" y="3581400"/>
            <a:ext cx="4443048" cy="285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14 Best Girl with a Pearl Earring images in 2020 | Art parody ...">
            <a:extLst>
              <a:ext uri="{FF2B5EF4-FFF2-40B4-BE49-F238E27FC236}">
                <a16:creationId xmlns:a16="http://schemas.microsoft.com/office/drawing/2014/main" id="{52FC5250-18E9-438D-9DD7-FAB99F9C3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28" y="3617231"/>
            <a:ext cx="2272456" cy="284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5F612D-34EF-4AC2-873F-4A574FF95C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5" y="854232"/>
            <a:ext cx="2953089" cy="25465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F0BA51-4EEB-492F-83A1-4859BFC8D556}"/>
              </a:ext>
            </a:extLst>
          </p:cNvPr>
          <p:cNvSpPr/>
          <p:nvPr/>
        </p:nvSpPr>
        <p:spPr>
          <a:xfrm>
            <a:off x="1224098" y="2146515"/>
            <a:ext cx="227970" cy="2114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5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ACFB-E2A6-41FB-A3DB-14616AE8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COVID-19 Pandemic</a:t>
            </a:r>
            <a:endParaRPr lang="en-GB" sz="4000" dirty="0"/>
          </a:p>
        </p:txBody>
      </p:sp>
      <p:pic>
        <p:nvPicPr>
          <p:cNvPr id="3074" name="Picture 2" descr="COVID-19 Update - Waverley College">
            <a:extLst>
              <a:ext uri="{FF2B5EF4-FFF2-40B4-BE49-F238E27FC236}">
                <a16:creationId xmlns:a16="http://schemas.microsoft.com/office/drawing/2014/main" id="{8E48E429-DDD6-4876-9D06-D51C0134DF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23" y="1955920"/>
            <a:ext cx="3474891" cy="195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coral&#10;&#10;Description automatically generated">
            <a:extLst>
              <a:ext uri="{FF2B5EF4-FFF2-40B4-BE49-F238E27FC236}">
                <a16:creationId xmlns:a16="http://schemas.microsoft.com/office/drawing/2014/main" id="{6EE9ABB3-1DC7-4EFD-B409-CAFEFCEB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23" y="3986807"/>
            <a:ext cx="3474891" cy="20194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28EEE1-9ECF-4827-BBE3-D7A1FFF42E3B}"/>
              </a:ext>
            </a:extLst>
          </p:cNvPr>
          <p:cNvSpPr/>
          <p:nvPr/>
        </p:nvSpPr>
        <p:spPr>
          <a:xfrm>
            <a:off x="6115129" y="1951304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Hind"/>
              </a:rPr>
              <a:t>“A pessimist sees the difficulty in every opportunity; an optimist sees the opportunity in every difficulty”</a:t>
            </a:r>
          </a:p>
          <a:p>
            <a:endParaRPr lang="en-GB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982E160-CD80-4F4B-901B-1D143B067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81" y="4094623"/>
            <a:ext cx="1367822" cy="19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D9E117-34AF-45E5-9935-915CCDA14287}"/>
              </a:ext>
            </a:extLst>
          </p:cNvPr>
          <p:cNvSpPr/>
          <p:nvPr/>
        </p:nvSpPr>
        <p:spPr>
          <a:xfrm>
            <a:off x="8976699" y="6123542"/>
            <a:ext cx="184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Winston Churchill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973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D76B6B9-632B-480E-8C43-6A0789103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19" y="255722"/>
            <a:ext cx="6630247" cy="64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2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03ECE1-AFB1-4D2C-B75D-60EA11E5B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12" y="672507"/>
            <a:ext cx="2793300" cy="23484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0CDA3A-FAE8-4E82-9506-4F3C4A61415B}"/>
              </a:ext>
            </a:extLst>
          </p:cNvPr>
          <p:cNvSpPr/>
          <p:nvPr/>
        </p:nvSpPr>
        <p:spPr>
          <a:xfrm>
            <a:off x="3861405" y="138397"/>
            <a:ext cx="4469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Timeline COVID-19 in England</a:t>
            </a:r>
            <a:endParaRPr lang="en-GB" sz="2400" dirty="0"/>
          </a:p>
        </p:txBody>
      </p:sp>
      <p:pic>
        <p:nvPicPr>
          <p:cNvPr id="4098" name="Picture 2" descr="Coronavirus: Tory MP Sir Desmond Swayne attacks face masks in ...">
            <a:extLst>
              <a:ext uri="{FF2B5EF4-FFF2-40B4-BE49-F238E27FC236}">
                <a16:creationId xmlns:a16="http://schemas.microsoft.com/office/drawing/2014/main" id="{2D25633E-07E6-4420-AA6E-8F5AB031D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63" y="3559711"/>
            <a:ext cx="4469190" cy="251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789AC3-6E83-48BE-BD77-81C4148AB036}"/>
              </a:ext>
            </a:extLst>
          </p:cNvPr>
          <p:cNvSpPr/>
          <p:nvPr/>
        </p:nvSpPr>
        <p:spPr>
          <a:xfrm>
            <a:off x="6202518" y="869468"/>
            <a:ext cx="44691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Face masks required in public places where social distancing impossible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Enforcement power of £100 fine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FD88F4-D331-4247-A248-8DB3765512E7}"/>
              </a:ext>
            </a:extLst>
          </p:cNvPr>
          <p:cNvSpPr/>
          <p:nvPr/>
        </p:nvSpPr>
        <p:spPr>
          <a:xfrm>
            <a:off x="3076414" y="2138766"/>
            <a:ext cx="196396" cy="2065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0" name="Picture 4" descr="Britain 'lags way behind' in wearing face masks, scientists say ...">
            <a:extLst>
              <a:ext uri="{FF2B5EF4-FFF2-40B4-BE49-F238E27FC236}">
                <a16:creationId xmlns:a16="http://schemas.microsoft.com/office/drawing/2014/main" id="{B11D5A70-CB9F-4215-A7B9-B7CA9E54B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51" y="3559711"/>
            <a:ext cx="4455615" cy="25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37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4705-6FC8-453C-BB12-E3232D0C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81370"/>
            <a:ext cx="7886700" cy="753092"/>
          </a:xfrm>
        </p:spPr>
        <p:txBody>
          <a:bodyPr/>
          <a:lstStyle/>
          <a:p>
            <a:pPr algn="ctr"/>
            <a:r>
              <a:rPr lang="en-US" sz="4000" dirty="0"/>
              <a:t>Timeline COVID-19 in England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5AC60-59D0-4D80-8248-C3D94636C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66941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Many patients reluctant to undergo surgery</a:t>
            </a:r>
          </a:p>
          <a:p>
            <a:pPr marL="0" indent="0">
              <a:buNone/>
            </a:pPr>
            <a:r>
              <a:rPr lang="en-US" sz="2400" dirty="0"/>
              <a:t>       Fears of catching COVID-19 in hospital</a:t>
            </a:r>
          </a:p>
          <a:p>
            <a:pPr marL="0" indent="0">
              <a:buNone/>
            </a:pPr>
            <a:r>
              <a:rPr lang="en-US" sz="2400" dirty="0"/>
              <a:t>       Risk factors</a:t>
            </a:r>
          </a:p>
          <a:p>
            <a:pPr marL="0" indent="0">
              <a:buNone/>
            </a:pPr>
            <a:r>
              <a:rPr lang="en-US" sz="2400" dirty="0"/>
              <a:t>       Non-essential surgery</a:t>
            </a:r>
          </a:p>
          <a:p>
            <a:pPr marL="0" indent="0">
              <a:buNone/>
            </a:pPr>
            <a:r>
              <a:rPr lang="en-US" sz="2400" dirty="0"/>
              <a:t>       Unable to self-isolate/social distance</a:t>
            </a:r>
          </a:p>
          <a:p>
            <a:pPr marL="0" indent="0">
              <a:buNone/>
            </a:pPr>
            <a:r>
              <a:rPr lang="en-US" sz="2400" dirty="0"/>
              <a:t>       Need to return to work after lockdown</a:t>
            </a:r>
          </a:p>
          <a:p>
            <a:pPr marL="0" indent="0">
              <a:buNone/>
            </a:pPr>
            <a:r>
              <a:rPr lang="en-US" sz="2400" dirty="0"/>
              <a:t>       Unable to have </a:t>
            </a:r>
            <a:r>
              <a:rPr lang="en-US" sz="2400" dirty="0" err="1"/>
              <a:t>carer</a:t>
            </a:r>
            <a:r>
              <a:rPr lang="en-US" sz="2400" dirty="0"/>
              <a:t> at home</a:t>
            </a:r>
          </a:p>
          <a:p>
            <a:pPr marL="0" indent="0">
              <a:buNone/>
            </a:pPr>
            <a:r>
              <a:rPr lang="en-US" sz="2400" dirty="0"/>
              <a:t>       No social bubble</a:t>
            </a:r>
            <a:endParaRPr lang="en-GB" dirty="0"/>
          </a:p>
        </p:txBody>
      </p:sp>
      <p:pic>
        <p:nvPicPr>
          <p:cNvPr id="6" name="Picture 2" descr="Stop Forbidden Sign Symbol Zone Blank Vector Royalty Free Stock ...">
            <a:extLst>
              <a:ext uri="{FF2B5EF4-FFF2-40B4-BE49-F238E27FC236}">
                <a16:creationId xmlns:a16="http://schemas.microsoft.com/office/drawing/2014/main" id="{A4B0BB87-5A07-4046-AEEB-0F0FF94E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50" y="4294163"/>
            <a:ext cx="1882801" cy="18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2DD86D-ADF4-4505-8891-6C1D42502FE4}"/>
              </a:ext>
            </a:extLst>
          </p:cNvPr>
          <p:cNvSpPr/>
          <p:nvPr/>
        </p:nvSpPr>
        <p:spPr>
          <a:xfrm>
            <a:off x="2152650" y="1232003"/>
            <a:ext cx="5293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Limited facilities for elective day surgery</a:t>
            </a:r>
          </a:p>
          <a:p>
            <a:r>
              <a:rPr lang="en-US" sz="2400" dirty="0"/>
              <a:t>        - Conversion to ITU/HDU </a:t>
            </a:r>
          </a:p>
          <a:p>
            <a:r>
              <a:rPr lang="en-US" sz="2400" dirty="0"/>
              <a:t>        - Staff redeployed</a:t>
            </a:r>
          </a:p>
        </p:txBody>
      </p:sp>
    </p:spTree>
    <p:extLst>
      <p:ext uri="{BB962C8B-B14F-4D97-AF65-F5344CB8AC3E}">
        <p14:creationId xmlns:p14="http://schemas.microsoft.com/office/powerpoint/2010/main" val="3128849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F467FC-4D8F-4F35-8AA7-5239AD68D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6" y="823717"/>
            <a:ext cx="2513542" cy="21132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FD098D-6CFF-46D8-ACF9-E3B0DA9E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356"/>
            <a:ext cx="7886700" cy="710361"/>
          </a:xfrm>
        </p:spPr>
        <p:txBody>
          <a:bodyPr/>
          <a:lstStyle/>
          <a:p>
            <a:pPr algn="ctr"/>
            <a:r>
              <a:rPr lang="en-US" sz="3600" dirty="0"/>
              <a:t>Timeline COVID-19 in England</a:t>
            </a:r>
            <a:endParaRPr lang="en-GB" sz="36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93F46E-A50E-4D56-A6E2-2D2BDE64A1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792552"/>
              </p:ext>
            </p:extLst>
          </p:nvPr>
        </p:nvGraphicFramePr>
        <p:xfrm>
          <a:off x="7266945" y="823717"/>
          <a:ext cx="4039068" cy="285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8019808" imgH="5667341" progId="AcroExch.Document.DC">
                  <p:embed/>
                </p:oleObj>
              </mc:Choice>
              <mc:Fallback>
                <p:oleObj name="Acrobat Document" r:id="rId4" imgW="8019808" imgH="5667341" progId="AcroExch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C93F46E-A50E-4D56-A6E2-2D2BDE64A1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66945" y="823717"/>
                        <a:ext cx="4039068" cy="2854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93FE56-AE06-4962-B425-AC660BA68362}"/>
              </a:ext>
            </a:extLst>
          </p:cNvPr>
          <p:cNvSpPr txBox="1">
            <a:spLocks/>
          </p:cNvSpPr>
          <p:nvPr/>
        </p:nvSpPr>
        <p:spPr>
          <a:xfrm>
            <a:off x="1093256" y="3303317"/>
            <a:ext cx="5629983" cy="33250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Advise patients to: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   - follow comprehensive social distancing and hand 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     hygiene measures for 14 days before admission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   - have a test for Sars-CoV-2 from 3 days before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     admission, and ensure the results are available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     beforehand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   - self isolate from the day of the test until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     admission</a:t>
            </a:r>
            <a:endParaRPr lang="en-GB" sz="200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EDF78CA-2F1C-49B4-84F4-905551D381FE}"/>
              </a:ext>
            </a:extLst>
          </p:cNvPr>
          <p:cNvSpPr/>
          <p:nvPr/>
        </p:nvSpPr>
        <p:spPr>
          <a:xfrm rot="2644856">
            <a:off x="8098838" y="2232867"/>
            <a:ext cx="259934" cy="345564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75AE8B-18B3-45D7-B35B-57E13096C532}"/>
              </a:ext>
            </a:extLst>
          </p:cNvPr>
          <p:cNvSpPr/>
          <p:nvPr/>
        </p:nvSpPr>
        <p:spPr>
          <a:xfrm>
            <a:off x="1523998" y="2325265"/>
            <a:ext cx="246588" cy="219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Antimicrobial Resistance and Infections - e-Learning for Healthcare">
            <a:extLst>
              <a:ext uri="{FF2B5EF4-FFF2-40B4-BE49-F238E27FC236}">
                <a16:creationId xmlns:a16="http://schemas.microsoft.com/office/drawing/2014/main" id="{3BE36277-BD0F-4ED8-84F8-24204F3B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927" y="4485748"/>
            <a:ext cx="2534887" cy="16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71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6F51-5D4A-41B5-8DA2-2CFC85AD9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725"/>
          </a:xfrm>
        </p:spPr>
        <p:txBody>
          <a:bodyPr/>
          <a:lstStyle/>
          <a:p>
            <a:pPr algn="ctr"/>
            <a:r>
              <a:rPr lang="en-US" sz="4000" dirty="0"/>
              <a:t>Relaxation of Restrictions</a:t>
            </a:r>
            <a:endParaRPr lang="en-GB" sz="4000" dirty="0"/>
          </a:p>
        </p:txBody>
      </p:sp>
      <p:pic>
        <p:nvPicPr>
          <p:cNvPr id="3074" name="Picture 2" descr="I can't afford to turn away business': view from shops on face mask rules |  World news | The Guardian">
            <a:extLst>
              <a:ext uri="{FF2B5EF4-FFF2-40B4-BE49-F238E27FC236}">
                <a16:creationId xmlns:a16="http://schemas.microsoft.com/office/drawing/2014/main" id="{DBD49AEE-1FCF-40BD-884A-807C7309DD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8" y="1939780"/>
            <a:ext cx="5190836" cy="3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o Is Most at Risk of Catching COVID-19 in a Restaurant? - Eater">
            <a:extLst>
              <a:ext uri="{FF2B5EF4-FFF2-40B4-BE49-F238E27FC236}">
                <a16:creationId xmlns:a16="http://schemas.microsoft.com/office/drawing/2014/main" id="{FE749BE8-9261-413C-BB09-67348367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1939780"/>
            <a:ext cx="5853546" cy="390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88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AB9CB15E-9C40-404F-8EC6-BD84004E3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94" y="1828762"/>
            <a:ext cx="2440232" cy="2071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F9C06-22D7-4650-8C49-11078165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3631"/>
          </a:xfrm>
        </p:spPr>
        <p:txBody>
          <a:bodyPr/>
          <a:lstStyle/>
          <a:p>
            <a:pPr algn="ctr"/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Lockdown in England</a:t>
            </a:r>
            <a:endParaRPr lang="en-GB" b="1" dirty="0"/>
          </a:p>
        </p:txBody>
      </p:sp>
      <p:pic>
        <p:nvPicPr>
          <p:cNvPr id="3074" name="Picture 2" descr="England to Begin Second Coronavirus Lockdown | TH March">
            <a:extLst>
              <a:ext uri="{FF2B5EF4-FFF2-40B4-BE49-F238E27FC236}">
                <a16:creationId xmlns:a16="http://schemas.microsoft.com/office/drawing/2014/main" id="{E86756F7-8FF2-4FAB-B536-5D4C1D958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21" y="1411951"/>
            <a:ext cx="28670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auty salons and spas in England to close from November 5 in second  lockdown">
            <a:extLst>
              <a:ext uri="{FF2B5EF4-FFF2-40B4-BE49-F238E27FC236}">
                <a16:creationId xmlns:a16="http://schemas.microsoft.com/office/drawing/2014/main" id="{CB118C7D-43A9-4663-A5A0-D220230C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21" y="3218966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K second lockdown: How likely is a second lockdown - Ask the experts | UK  | News | Express.co.uk">
            <a:extLst>
              <a:ext uri="{FF2B5EF4-FFF2-40B4-BE49-F238E27FC236}">
                <a16:creationId xmlns:a16="http://schemas.microsoft.com/office/drawing/2014/main" id="{72B2D7FE-588E-41D8-9A56-5101F6B5B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31" y="1428028"/>
            <a:ext cx="2911223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se are the measures the UK government is considering to avoid a second  lockdown | The Scotsman">
            <a:extLst>
              <a:ext uri="{FF2B5EF4-FFF2-40B4-BE49-F238E27FC236}">
                <a16:creationId xmlns:a16="http://schemas.microsoft.com/office/drawing/2014/main" id="{5F9173AF-8E07-464B-917C-E17F5707D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95" y="3218967"/>
            <a:ext cx="2911223" cy="158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742C7EA6-4773-4D1D-94B0-25E0C39DB5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5" y="4014304"/>
            <a:ext cx="2451680" cy="20535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A7A635-6ED2-4471-B655-E6B152D88DDD}"/>
              </a:ext>
            </a:extLst>
          </p:cNvPr>
          <p:cNvSpPr/>
          <p:nvPr/>
        </p:nvSpPr>
        <p:spPr>
          <a:xfrm>
            <a:off x="1820630" y="4592017"/>
            <a:ext cx="585609" cy="214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F80A96-50BC-4399-BBEE-56ABAB3D3885}"/>
              </a:ext>
            </a:extLst>
          </p:cNvPr>
          <p:cNvCxnSpPr>
            <a:cxnSpLocks/>
          </p:cNvCxnSpPr>
          <p:nvPr/>
        </p:nvCxnSpPr>
        <p:spPr>
          <a:xfrm>
            <a:off x="2456481" y="2652030"/>
            <a:ext cx="10616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15E535-ED94-494C-B93A-A221EC76907F}"/>
              </a:ext>
            </a:extLst>
          </p:cNvPr>
          <p:cNvCxnSpPr>
            <a:cxnSpLocks/>
          </p:cNvCxnSpPr>
          <p:nvPr/>
        </p:nvCxnSpPr>
        <p:spPr>
          <a:xfrm>
            <a:off x="1836549" y="3566812"/>
            <a:ext cx="16815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830CAD-E1AC-4C34-8A35-A093A7364E38}"/>
              </a:ext>
            </a:extLst>
          </p:cNvPr>
          <p:cNvCxnSpPr>
            <a:cxnSpLocks/>
          </p:cNvCxnSpPr>
          <p:nvPr/>
        </p:nvCxnSpPr>
        <p:spPr>
          <a:xfrm>
            <a:off x="3518115" y="2641982"/>
            <a:ext cx="0" cy="924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3FCA6-16E2-4047-A978-527C842A2ABB}"/>
              </a:ext>
            </a:extLst>
          </p:cNvPr>
          <p:cNvCxnSpPr>
            <a:cxnSpLocks/>
          </p:cNvCxnSpPr>
          <p:nvPr/>
        </p:nvCxnSpPr>
        <p:spPr>
          <a:xfrm>
            <a:off x="1615698" y="2876943"/>
            <a:ext cx="8407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E3A56F-8274-47AF-93FE-11C8688580A8}"/>
              </a:ext>
            </a:extLst>
          </p:cNvPr>
          <p:cNvCxnSpPr>
            <a:cxnSpLocks/>
          </p:cNvCxnSpPr>
          <p:nvPr/>
        </p:nvCxnSpPr>
        <p:spPr>
          <a:xfrm>
            <a:off x="1615698" y="2876943"/>
            <a:ext cx="0" cy="8968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37D84DB-3718-45BB-8859-9689C6C9BDB1}"/>
              </a:ext>
            </a:extLst>
          </p:cNvPr>
          <p:cNvCxnSpPr>
            <a:cxnSpLocks/>
          </p:cNvCxnSpPr>
          <p:nvPr/>
        </p:nvCxnSpPr>
        <p:spPr>
          <a:xfrm>
            <a:off x="1579436" y="3773837"/>
            <a:ext cx="2712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33A0D5-189C-42C0-94FB-871006D8F2BB}"/>
              </a:ext>
            </a:extLst>
          </p:cNvPr>
          <p:cNvCxnSpPr>
            <a:cxnSpLocks/>
          </p:cNvCxnSpPr>
          <p:nvPr/>
        </p:nvCxnSpPr>
        <p:spPr>
          <a:xfrm>
            <a:off x="2475305" y="2641982"/>
            <a:ext cx="0" cy="255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3C23A0-E759-4C9A-A4F2-7045C5F361FF}"/>
              </a:ext>
            </a:extLst>
          </p:cNvPr>
          <p:cNvCxnSpPr>
            <a:cxnSpLocks/>
          </p:cNvCxnSpPr>
          <p:nvPr/>
        </p:nvCxnSpPr>
        <p:spPr>
          <a:xfrm>
            <a:off x="1850657" y="3566812"/>
            <a:ext cx="0" cy="2197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New survey reveals home life under lockdown in the UK | Property Reporter">
            <a:extLst>
              <a:ext uri="{FF2B5EF4-FFF2-40B4-BE49-F238E27FC236}">
                <a16:creationId xmlns:a16="http://schemas.microsoft.com/office/drawing/2014/main" id="{2FEB63EF-2A5C-4C24-BE0C-A0B9F3631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21" y="4873581"/>
            <a:ext cx="2867025" cy="151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oronavirus: When will the lockdown end and how do we get out of it? | UK  News | Sky News">
            <a:extLst>
              <a:ext uri="{FF2B5EF4-FFF2-40B4-BE49-F238E27FC236}">
                <a16:creationId xmlns:a16="http://schemas.microsoft.com/office/drawing/2014/main" id="{534E702E-FA17-453D-B7DE-22BD8420C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91" y="4870160"/>
            <a:ext cx="2884827" cy="152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502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C82E8696-FE62-40CB-9169-B4A2D2774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17" y="1237673"/>
            <a:ext cx="8307433" cy="51779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20A21B3-6AFE-4624-8AD2-1CE7DD58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/>
          <a:lstStyle/>
          <a:p>
            <a:pPr algn="ctr"/>
            <a:r>
              <a:rPr lang="en-US" sz="3600" dirty="0"/>
              <a:t>Timeline COVID-19 in England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2812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3992" y="1052736"/>
            <a:ext cx="418680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>
                <a:solidFill>
                  <a:srgbClr val="020000"/>
                </a:solidFill>
              </a:rPr>
              <a:t>Preassessment</a:t>
            </a:r>
            <a:endParaRPr lang="en-GB" sz="2400" b="1" i="1" dirty="0">
              <a:solidFill>
                <a:srgbClr val="02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3992" y="620688"/>
            <a:ext cx="418680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20000"/>
                </a:solidFill>
              </a:rPr>
              <a:t>P</a:t>
            </a:r>
            <a:r>
              <a:rPr lang="en-GB" sz="2400" b="1" i="1" dirty="0" err="1">
                <a:solidFill>
                  <a:srgbClr val="020000"/>
                </a:solidFill>
              </a:rPr>
              <a:t>atient</a:t>
            </a:r>
            <a:r>
              <a:rPr lang="en-GB" sz="2400" b="1" i="1" dirty="0">
                <a:solidFill>
                  <a:srgbClr val="020000"/>
                </a:solidFill>
              </a:rPr>
              <a:t> Referral</a:t>
            </a:r>
            <a:endParaRPr lang="en-GB" sz="2000" b="1" i="1" dirty="0">
              <a:solidFill>
                <a:srgbClr val="02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6023992" y="1484784"/>
            <a:ext cx="418680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>
                <a:solidFill>
                  <a:srgbClr val="020000"/>
                </a:solidFill>
              </a:rPr>
              <a:t>Selection Patients + Procedures</a:t>
            </a:r>
            <a:endParaRPr lang="en-GB" sz="2000" b="1" i="1" dirty="0">
              <a:solidFill>
                <a:srgbClr val="02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3992" y="2564904"/>
            <a:ext cx="4186807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20000"/>
                </a:solidFill>
              </a:rPr>
              <a:t>S</a:t>
            </a:r>
            <a:r>
              <a:rPr lang="en-GB" sz="2400" b="1" i="1" dirty="0" err="1">
                <a:solidFill>
                  <a:srgbClr val="020000"/>
                </a:solidFill>
              </a:rPr>
              <a:t>cheduling</a:t>
            </a:r>
            <a:endParaRPr lang="en-GB" sz="2400" b="1" i="1" dirty="0">
              <a:solidFill>
                <a:srgbClr val="02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3992" y="2996952"/>
            <a:ext cx="4186806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A</a:t>
            </a:r>
            <a:r>
              <a:rPr lang="en-GB" sz="2400" b="1" i="1" dirty="0" err="1">
                <a:solidFill>
                  <a:schemeClr val="tx1"/>
                </a:solidFill>
              </a:rPr>
              <a:t>dmission</a:t>
            </a:r>
            <a:endParaRPr lang="en-GB" sz="2400" b="1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3992" y="3429000"/>
            <a:ext cx="4186805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20000"/>
                </a:solidFill>
              </a:rPr>
              <a:t>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3992" y="4509120"/>
            <a:ext cx="4186804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20000"/>
                </a:solidFill>
              </a:rPr>
              <a:t>Discharge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23992" y="4941168"/>
            <a:ext cx="4186804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20000"/>
                </a:solidFill>
              </a:rPr>
              <a:t> Carer at Home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23992" y="5445224"/>
            <a:ext cx="4186804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20000"/>
                </a:solidFill>
              </a:rPr>
              <a:t>Follow-up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2135560" y="652648"/>
            <a:ext cx="2316198" cy="1092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20000"/>
                </a:solidFill>
              </a:rPr>
              <a:t>Pre-assessment</a:t>
            </a:r>
          </a:p>
          <a:p>
            <a:pPr algn="ctr"/>
            <a:r>
              <a:rPr lang="en-GB" sz="2400" b="1" i="1" dirty="0">
                <a:solidFill>
                  <a:srgbClr val="020000"/>
                </a:solidFill>
              </a:rPr>
              <a:t>Pathway</a:t>
            </a:r>
            <a:endParaRPr lang="en-GB" b="1" i="1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2135560" y="2712243"/>
            <a:ext cx="2316198" cy="9801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chemeClr val="tx1"/>
                </a:solidFill>
              </a:rPr>
              <a:t>Peri-operative care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2111647" y="4635545"/>
            <a:ext cx="2316197" cy="10432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chemeClr val="tx1"/>
                </a:solidFill>
              </a:rPr>
              <a:t>Discharge Process</a:t>
            </a:r>
          </a:p>
        </p:txBody>
      </p:sp>
      <p:sp>
        <p:nvSpPr>
          <p:cNvPr id="39" name="Arrow: Right 38"/>
          <p:cNvSpPr/>
          <p:nvPr/>
        </p:nvSpPr>
        <p:spPr>
          <a:xfrm>
            <a:off x="4780974" y="1015233"/>
            <a:ext cx="913802" cy="36709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Down 40"/>
          <p:cNvSpPr/>
          <p:nvPr/>
        </p:nvSpPr>
        <p:spPr>
          <a:xfrm>
            <a:off x="3117490" y="1834441"/>
            <a:ext cx="352338" cy="81986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Down 41"/>
          <p:cNvSpPr/>
          <p:nvPr/>
        </p:nvSpPr>
        <p:spPr>
          <a:xfrm>
            <a:off x="3110312" y="3770369"/>
            <a:ext cx="352338" cy="81986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/>
          <p:cNvSpPr/>
          <p:nvPr/>
        </p:nvSpPr>
        <p:spPr>
          <a:xfrm>
            <a:off x="4780974" y="3011872"/>
            <a:ext cx="913802" cy="36709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/>
          <p:cNvSpPr/>
          <p:nvPr/>
        </p:nvSpPr>
        <p:spPr>
          <a:xfrm>
            <a:off x="4769016" y="4941169"/>
            <a:ext cx="913802" cy="36709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8423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3C8A-B459-4C82-A988-9D553B96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COVID-19 and the Effect on Day Surgery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F529F-5E0E-462F-93B6-DF78FDA60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600" y="3063297"/>
            <a:ext cx="3558309" cy="26078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First Wave </a:t>
            </a:r>
          </a:p>
          <a:p>
            <a:pPr marL="0" indent="0">
              <a:buNone/>
            </a:pPr>
            <a:r>
              <a:rPr lang="en-US" dirty="0"/>
              <a:t>Create capacity for </a:t>
            </a:r>
            <a:r>
              <a:rPr lang="en-US" dirty="0" err="1"/>
              <a:t>Covid</a:t>
            </a:r>
            <a:r>
              <a:rPr lang="en-US" dirty="0"/>
              <a:t> patients</a:t>
            </a:r>
          </a:p>
          <a:p>
            <a:pPr marL="0" indent="0">
              <a:buNone/>
            </a:pPr>
            <a:r>
              <a:rPr lang="en-US" dirty="0"/>
              <a:t>Stop/reduce elective surgery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5CF97C-0023-40CB-A761-40F80065A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14690" y="3063297"/>
            <a:ext cx="284479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Second Wave</a:t>
            </a:r>
          </a:p>
          <a:p>
            <a:pPr marL="0" indent="0">
              <a:buNone/>
            </a:pPr>
            <a:r>
              <a:rPr lang="en-US" dirty="0" err="1"/>
              <a:t>Covid</a:t>
            </a:r>
            <a:r>
              <a:rPr lang="en-US" dirty="0"/>
              <a:t> protection in place</a:t>
            </a:r>
          </a:p>
          <a:p>
            <a:pPr marL="0" indent="0">
              <a:buNone/>
            </a:pPr>
            <a:r>
              <a:rPr lang="en-US" dirty="0"/>
              <a:t>Day Surgery Maintained</a:t>
            </a:r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5705FC4-4637-4A62-B76C-B33CF8680281}"/>
              </a:ext>
            </a:extLst>
          </p:cNvPr>
          <p:cNvSpPr txBox="1">
            <a:spLocks/>
          </p:cNvSpPr>
          <p:nvPr/>
        </p:nvSpPr>
        <p:spPr bwMode="auto">
          <a:xfrm>
            <a:off x="4723822" y="3063297"/>
            <a:ext cx="386195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Restart Surgery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Capacity in Stand-Alone Units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Driver for Day Surgery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729DC35-C7C6-48A5-AFF2-A74754E3A587}"/>
              </a:ext>
            </a:extLst>
          </p:cNvPr>
          <p:cNvSpPr/>
          <p:nvPr/>
        </p:nvSpPr>
        <p:spPr>
          <a:xfrm>
            <a:off x="800100" y="2192031"/>
            <a:ext cx="10591800" cy="36992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03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03C1B2-AB51-4771-BDB0-EA5719D0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 Patient Referral + Preassessment</a:t>
            </a:r>
            <a:endParaRPr lang="en-GB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500391-F9B9-4D99-80C5-29E2D346C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9064" y="1857117"/>
            <a:ext cx="3976316" cy="18932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Reduce face-to-face interactions between patient and healthcare professional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CA7A18-19CD-4C12-AF3C-63292BCD7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99180" y="5193464"/>
            <a:ext cx="3886200" cy="11299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Remote consultations……</a:t>
            </a:r>
          </a:p>
          <a:p>
            <a:pPr marL="0" indent="0">
              <a:buNone/>
            </a:pPr>
            <a:r>
              <a:rPr lang="en-US" dirty="0"/>
              <a:t>If possible</a:t>
            </a:r>
            <a:endParaRPr lang="en-GB" dirty="0"/>
          </a:p>
        </p:txBody>
      </p:sp>
      <p:pic>
        <p:nvPicPr>
          <p:cNvPr id="3074" name="Picture 2" descr="The month primary care went through a dramatic digital transformation">
            <a:extLst>
              <a:ext uri="{FF2B5EF4-FFF2-40B4-BE49-F238E27FC236}">
                <a16:creationId xmlns:a16="http://schemas.microsoft.com/office/drawing/2014/main" id="{78464C31-A810-4AA4-A95D-3B105F5E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07" y="1845071"/>
            <a:ext cx="2623772" cy="15598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uest comment: Eric Topol - Telemedicine is essential amid the ...">
            <a:extLst>
              <a:ext uri="{FF2B5EF4-FFF2-40B4-BE49-F238E27FC236}">
                <a16:creationId xmlns:a16="http://schemas.microsoft.com/office/drawing/2014/main" id="{8B0F608A-F3AB-4D61-8DFC-97D629A6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562" y="1845071"/>
            <a:ext cx="2751628" cy="15718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mote consultations - GMC">
            <a:extLst>
              <a:ext uri="{FF2B5EF4-FFF2-40B4-BE49-F238E27FC236}">
                <a16:creationId xmlns:a16="http://schemas.microsoft.com/office/drawing/2014/main" id="{7506B452-A083-41C7-8D8F-1BB285A3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06" y="3817765"/>
            <a:ext cx="2623772" cy="18036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4C6FD39A-AF90-4276-9828-AAD9B2261DA8}"/>
              </a:ext>
            </a:extLst>
          </p:cNvPr>
          <p:cNvSpPr/>
          <p:nvPr/>
        </p:nvSpPr>
        <p:spPr>
          <a:xfrm>
            <a:off x="3083167" y="381776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4" descr="Doctor enfermera con mascarilla protectora escuchando la ...">
            <a:extLst>
              <a:ext uri="{FF2B5EF4-FFF2-40B4-BE49-F238E27FC236}">
                <a16:creationId xmlns:a16="http://schemas.microsoft.com/office/drawing/2014/main" id="{9111A301-B09B-4783-BB4A-5FF7C418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562" y="3817765"/>
            <a:ext cx="2751628" cy="18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9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3C8A-B459-4C82-A988-9D553B96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Spanish Flu Deaths by Month 1918-1919</a:t>
            </a:r>
            <a:br>
              <a:rPr lang="en-US" sz="4000" b="1" dirty="0"/>
            </a:br>
            <a:r>
              <a:rPr lang="en-US" sz="3200" b="1" dirty="0"/>
              <a:t>England and Wales</a:t>
            </a:r>
            <a:endParaRPr lang="en-GB" sz="4000" dirty="0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4D10E267-D679-4329-81EB-49642E0A0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87" y="1958109"/>
            <a:ext cx="7396803" cy="44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33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C24A-5156-4710-9591-D0CF1D7B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205" y="193787"/>
            <a:ext cx="7886700" cy="473705"/>
          </a:xfrm>
        </p:spPr>
        <p:txBody>
          <a:bodyPr/>
          <a:lstStyle/>
          <a:p>
            <a:pPr algn="ctr"/>
            <a:r>
              <a:rPr lang="en-US" sz="3600" dirty="0"/>
              <a:t>Surgical Remote Consultation Pathway</a:t>
            </a:r>
            <a:endParaRPr lang="en-GB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7417A9-A3EA-49AA-A603-2AEAC35CB9C6}"/>
              </a:ext>
            </a:extLst>
          </p:cNvPr>
          <p:cNvSpPr/>
          <p:nvPr/>
        </p:nvSpPr>
        <p:spPr>
          <a:xfrm>
            <a:off x="2126355" y="4721795"/>
            <a:ext cx="1798572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Remote Consultation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82C448-5E1B-4FB9-B31F-7B83926F5FE8}"/>
              </a:ext>
            </a:extLst>
          </p:cNvPr>
          <p:cNvSpPr/>
          <p:nvPr/>
        </p:nvSpPr>
        <p:spPr>
          <a:xfrm>
            <a:off x="8460091" y="1463590"/>
            <a:ext cx="1798572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Examination required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9BD4D2-11E6-4020-A9D0-7CFBAD8E7ED6}"/>
              </a:ext>
            </a:extLst>
          </p:cNvPr>
          <p:cNvSpPr/>
          <p:nvPr/>
        </p:nvSpPr>
        <p:spPr>
          <a:xfrm>
            <a:off x="2126355" y="3084443"/>
            <a:ext cx="1798572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Patient has capacity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F19B5-1EDF-4064-A6B8-A5CE7CDF3328}"/>
              </a:ext>
            </a:extLst>
          </p:cNvPr>
          <p:cNvSpPr/>
          <p:nvPr/>
        </p:nvSpPr>
        <p:spPr>
          <a:xfrm>
            <a:off x="2126355" y="1555627"/>
            <a:ext cx="1798572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 Examination required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D5EB3-67E8-4B80-913A-638E440E368D}"/>
              </a:ext>
            </a:extLst>
          </p:cNvPr>
          <p:cNvSpPr/>
          <p:nvPr/>
        </p:nvSpPr>
        <p:spPr>
          <a:xfrm>
            <a:off x="8460091" y="3061196"/>
            <a:ext cx="1798572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Unsure of patient’s capacity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593ABF-EA3B-4EB7-8DEE-16CBD6A7514C}"/>
              </a:ext>
            </a:extLst>
          </p:cNvPr>
          <p:cNvSpPr/>
          <p:nvPr/>
        </p:nvSpPr>
        <p:spPr>
          <a:xfrm>
            <a:off x="5137924" y="2559266"/>
            <a:ext cx="2286759" cy="159301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Safe and Accurate Clinical Decision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250CED-B2B6-4B11-968F-2A6216025A01}"/>
              </a:ext>
            </a:extLst>
          </p:cNvPr>
          <p:cNvSpPr/>
          <p:nvPr/>
        </p:nvSpPr>
        <p:spPr>
          <a:xfrm>
            <a:off x="8494095" y="4721795"/>
            <a:ext cx="1798572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Face to Face Consultation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4FF22F-0EDC-408D-A321-580FD280A0EF}"/>
              </a:ext>
            </a:extLst>
          </p:cNvPr>
          <p:cNvSpPr/>
          <p:nvPr/>
        </p:nvSpPr>
        <p:spPr>
          <a:xfrm>
            <a:off x="2410059" y="2511047"/>
            <a:ext cx="1124738" cy="559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D28E6-A094-4581-844A-6B74D43CFC1F}"/>
              </a:ext>
            </a:extLst>
          </p:cNvPr>
          <p:cNvSpPr/>
          <p:nvPr/>
        </p:nvSpPr>
        <p:spPr>
          <a:xfrm>
            <a:off x="8637679" y="2449401"/>
            <a:ext cx="1511405" cy="473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056C67B-F3B5-4491-AC5E-D3991C9D3FFB}"/>
              </a:ext>
            </a:extLst>
          </p:cNvPr>
          <p:cNvSpPr/>
          <p:nvPr/>
        </p:nvSpPr>
        <p:spPr>
          <a:xfrm>
            <a:off x="2840179" y="4152281"/>
            <a:ext cx="264497" cy="46097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589F28C-2D66-408C-B9E5-C69FF754B3E9}"/>
              </a:ext>
            </a:extLst>
          </p:cNvPr>
          <p:cNvSpPr/>
          <p:nvPr/>
        </p:nvSpPr>
        <p:spPr>
          <a:xfrm>
            <a:off x="9227128" y="4109817"/>
            <a:ext cx="264497" cy="46097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78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7782-B7FA-4756-9351-8D714957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897985"/>
          </a:xfrm>
        </p:spPr>
        <p:txBody>
          <a:bodyPr/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Patient Selection</a:t>
            </a:r>
            <a:endParaRPr lang="en-GB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6FF4E-FBBB-4CC4-ACCF-E5DAB850C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Pre-COVID-19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91A4-A3D6-46C6-9D2E-DD2059479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923126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Age – biological not chronological</a:t>
            </a:r>
          </a:p>
          <a:p>
            <a:pPr marL="0" indent="0">
              <a:buNone/>
            </a:pPr>
            <a:r>
              <a:rPr lang="en-US" sz="3200" dirty="0"/>
              <a:t>Body Mass Index – universal policy or procedure specific</a:t>
            </a:r>
          </a:p>
          <a:p>
            <a:pPr marL="0" indent="0">
              <a:buNone/>
            </a:pPr>
            <a:r>
              <a:rPr lang="en-US" sz="3200" dirty="0"/>
              <a:t>Co-Morbidities (ASA Status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F916AC-835C-4369-ADA5-D6C70807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5638" y="1690287"/>
            <a:ext cx="5183188" cy="823912"/>
          </a:xfrm>
        </p:spPr>
        <p:txBody>
          <a:bodyPr/>
          <a:lstStyle/>
          <a:p>
            <a:r>
              <a:rPr lang="en-US" sz="2800" dirty="0"/>
              <a:t>Post-COVID-19</a:t>
            </a:r>
            <a:endParaRPr lang="en-GB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462177-AEA7-43DC-B7C6-3617CC624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1394" y="2923126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Is patient selection altered 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94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7782-B7FA-4756-9351-8D714957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897985"/>
          </a:xfrm>
        </p:spPr>
        <p:txBody>
          <a:bodyPr/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Patient Selection</a:t>
            </a:r>
            <a:endParaRPr lang="en-GB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6FF4E-FBBB-4CC4-ACCF-E5DAB850C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Pre-COVID-19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91A4-A3D6-46C6-9D2E-DD2059479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923126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Age – biological not chronological</a:t>
            </a:r>
          </a:p>
          <a:p>
            <a:pPr marL="0" indent="0">
              <a:buNone/>
            </a:pPr>
            <a:r>
              <a:rPr lang="en-US" sz="3200" dirty="0"/>
              <a:t>Body Mass Index – universal policy or procedure specific</a:t>
            </a:r>
          </a:p>
          <a:p>
            <a:pPr marL="0" indent="0">
              <a:buNone/>
            </a:pPr>
            <a:r>
              <a:rPr lang="en-US" sz="3200" dirty="0"/>
              <a:t>Co-Morbidities (ASA Status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F916AC-835C-4369-ADA5-D6C70807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5638" y="1690287"/>
            <a:ext cx="5183188" cy="823912"/>
          </a:xfrm>
        </p:spPr>
        <p:txBody>
          <a:bodyPr/>
          <a:lstStyle/>
          <a:p>
            <a:r>
              <a:rPr lang="en-US" sz="2800" dirty="0"/>
              <a:t>Post-COVID-19</a:t>
            </a:r>
            <a:endParaRPr lang="en-GB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462177-AEA7-43DC-B7C6-3617CC624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1394" y="2923126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Is patient selection altered 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Risk Factors for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         - Ambulatory Surgery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         - </a:t>
            </a:r>
            <a:r>
              <a:rPr lang="en-US" sz="3200" dirty="0" err="1">
                <a:solidFill>
                  <a:srgbClr val="FF0000"/>
                </a:solidFill>
              </a:rPr>
              <a:t>Covid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Testing for </a:t>
            </a:r>
            <a:r>
              <a:rPr lang="en-US" sz="3200" dirty="0" err="1">
                <a:solidFill>
                  <a:srgbClr val="FF0000"/>
                </a:solidFill>
              </a:rPr>
              <a:t>Covid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   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69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5ECB-C1D8-4489-BB76-177AF666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129" y="238712"/>
            <a:ext cx="7058054" cy="1329257"/>
          </a:xfrm>
        </p:spPr>
        <p:txBody>
          <a:bodyPr/>
          <a:lstStyle/>
          <a:p>
            <a:pPr algn="ctr"/>
            <a:r>
              <a:rPr lang="en-US" sz="3600" dirty="0"/>
              <a:t>Risk Factors for COVID-19 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D607A-6988-404A-BE80-3226F1F64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0061" y="1567969"/>
            <a:ext cx="9725186" cy="57486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Age                      Males                       Ethnicity                     Obesity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    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F37F0-4AF0-4A96-BAFB-7247AFF7E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92922" y="2142834"/>
            <a:ext cx="7593393" cy="277625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</a:t>
            </a:r>
            <a:r>
              <a:rPr lang="en-GB" dirty="0">
                <a:solidFill>
                  <a:srgbClr val="FF0000"/>
                </a:solidFill>
              </a:rPr>
              <a:t>Co-Morbidities</a:t>
            </a:r>
          </a:p>
          <a:p>
            <a:pPr marL="0" indent="0">
              <a:buNone/>
            </a:pPr>
            <a:r>
              <a:rPr lang="en-GB" sz="2000" dirty="0"/>
              <a:t>    - Respiratory disease : COPD and asthma</a:t>
            </a:r>
          </a:p>
          <a:p>
            <a:pPr marL="0" indent="0">
              <a:buNone/>
            </a:pPr>
            <a:r>
              <a:rPr lang="en-GB" sz="2000" dirty="0"/>
              <a:t>    - Heart conditions  : Coronary artery disease and Cardiomyopathies</a:t>
            </a:r>
          </a:p>
          <a:p>
            <a:pPr marL="0" indent="0">
              <a:buNone/>
            </a:pPr>
            <a:r>
              <a:rPr lang="en-GB" sz="2000" dirty="0"/>
              <a:t>    - Endocrine disease : Uncontrolled diabetes</a:t>
            </a:r>
          </a:p>
          <a:p>
            <a:pPr marL="0" indent="0">
              <a:buNone/>
            </a:pPr>
            <a:r>
              <a:rPr lang="en-GB" sz="2000" dirty="0"/>
              <a:t>    - Haematological disease : Sickle cell disease </a:t>
            </a:r>
          </a:p>
          <a:p>
            <a:pPr marL="0" indent="0">
              <a:buNone/>
            </a:pPr>
            <a:r>
              <a:rPr lang="en-GB" sz="2000" dirty="0"/>
              <a:t>    - Immunocompromised patients </a:t>
            </a:r>
          </a:p>
          <a:p>
            <a:pPr marL="0" indent="0">
              <a:buNone/>
            </a:pPr>
            <a:r>
              <a:rPr lang="en-GB" sz="2000" dirty="0"/>
              <a:t>    - Cancer</a:t>
            </a:r>
          </a:p>
          <a:p>
            <a:endParaRPr lang="en-GB" dirty="0"/>
          </a:p>
        </p:txBody>
      </p:sp>
      <p:pic>
        <p:nvPicPr>
          <p:cNvPr id="2050" name="Picture 2" descr="Clinical Advances in Chronic Respiratory Diseases: COPD and Asthma">
            <a:extLst>
              <a:ext uri="{FF2B5EF4-FFF2-40B4-BE49-F238E27FC236}">
                <a16:creationId xmlns:a16="http://schemas.microsoft.com/office/drawing/2014/main" id="{10253771-1CAE-4349-9160-3148D845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34" y="5241157"/>
            <a:ext cx="1619776" cy="121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oug\Pictures\heart.png">
            <a:extLst>
              <a:ext uri="{FF2B5EF4-FFF2-40B4-BE49-F238E27FC236}">
                <a16:creationId xmlns:a16="http://schemas.microsoft.com/office/drawing/2014/main" id="{4B2C09B5-CFCF-4FFA-AD46-ADB6034B6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177" y="5175133"/>
            <a:ext cx="1493736" cy="1493736"/>
          </a:xfrm>
          <a:prstGeom prst="rect">
            <a:avLst/>
          </a:prstGeom>
          <a:noFill/>
        </p:spPr>
      </p:pic>
      <p:pic>
        <p:nvPicPr>
          <p:cNvPr id="2052" name="Picture 4" descr="Diabetes Mellitus Subtypes">
            <a:extLst>
              <a:ext uri="{FF2B5EF4-FFF2-40B4-BE49-F238E27FC236}">
                <a16:creationId xmlns:a16="http://schemas.microsoft.com/office/drawing/2014/main" id="{AE510AF9-15C2-45D4-A4C2-A6EB795CC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85" y="5216017"/>
            <a:ext cx="1962101" cy="13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lood smear of a patient with Sickle Cell Disease. | Download ...">
            <a:extLst>
              <a:ext uri="{FF2B5EF4-FFF2-40B4-BE49-F238E27FC236}">
                <a16:creationId xmlns:a16="http://schemas.microsoft.com/office/drawing/2014/main" id="{58AF0830-C77E-41A5-82EE-CCABB93A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53" y="5241157"/>
            <a:ext cx="1876861" cy="12554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14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test coronavirus global death rate is 3.4%, age a major factor ...">
            <a:extLst>
              <a:ext uri="{FF2B5EF4-FFF2-40B4-BE49-F238E27FC236}">
                <a16:creationId xmlns:a16="http://schemas.microsoft.com/office/drawing/2014/main" id="{E04AA2ED-5C40-424B-AE85-C662D4C8F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77" y="1635583"/>
            <a:ext cx="6327971" cy="49921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55C6FE-4623-40CE-9912-9E3D16C0F1F6}"/>
              </a:ext>
            </a:extLst>
          </p:cNvPr>
          <p:cNvSpPr/>
          <p:nvPr/>
        </p:nvSpPr>
        <p:spPr>
          <a:xfrm>
            <a:off x="3495494" y="230299"/>
            <a:ext cx="54878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Risk Factor : Age</a:t>
            </a:r>
          </a:p>
          <a:p>
            <a:pPr algn="ctr"/>
            <a:r>
              <a:rPr lang="en-US" sz="2400" dirty="0"/>
              <a:t>RELATED TO INCREASED CO-MORBIDITIES</a:t>
            </a:r>
          </a:p>
          <a:p>
            <a:pPr algn="ctr"/>
            <a:r>
              <a:rPr lang="en-US" sz="2400" dirty="0"/>
              <a:t>No upper age limit for Ambulatory Surgery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55073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D636-0DDA-4D5F-AE19-471B289F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181" y="161086"/>
            <a:ext cx="7886700" cy="828885"/>
          </a:xfrm>
        </p:spPr>
        <p:txBody>
          <a:bodyPr/>
          <a:lstStyle/>
          <a:p>
            <a:pPr algn="ctr"/>
            <a:r>
              <a:rPr lang="en-US" sz="2800" dirty="0"/>
              <a:t>Risk Factor : Ethnicity</a:t>
            </a:r>
            <a:br>
              <a:rPr lang="en-US" sz="2800" dirty="0"/>
            </a:br>
            <a:r>
              <a:rPr lang="en-US" sz="2800" dirty="0"/>
              <a:t>Death rate in minority groups in UK</a:t>
            </a:r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20ADD-ADE5-45ED-AC1F-8155CDBA99E1}"/>
              </a:ext>
            </a:extLst>
          </p:cNvPr>
          <p:cNvSpPr/>
          <p:nvPr/>
        </p:nvSpPr>
        <p:spPr>
          <a:xfrm>
            <a:off x="4577511" y="6122815"/>
            <a:ext cx="1503846" cy="35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London, 2020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D48521-DF0A-451D-9C96-84FC03A5B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05" y="1205132"/>
            <a:ext cx="6140673" cy="4702523"/>
          </a:xfrm>
          <a:prstGeom prst="rect">
            <a:avLst/>
          </a:prstGeom>
        </p:spPr>
      </p:pic>
      <p:pic>
        <p:nvPicPr>
          <p:cNvPr id="2050" name="Picture 2" descr="Institute for Fiscal Studies - Home | Facebook">
            <a:extLst>
              <a:ext uri="{FF2B5EF4-FFF2-40B4-BE49-F238E27FC236}">
                <a16:creationId xmlns:a16="http://schemas.microsoft.com/office/drawing/2014/main" id="{D99E91D5-FE03-48B6-BEED-64849968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23" y="5901723"/>
            <a:ext cx="1614488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55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445F8-C2AF-46BD-87DD-1845B10E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4416"/>
            <a:ext cx="7886700" cy="1027836"/>
          </a:xfrm>
        </p:spPr>
        <p:txBody>
          <a:bodyPr/>
          <a:lstStyle/>
          <a:p>
            <a:pPr algn="ctr"/>
            <a:r>
              <a:rPr lang="en-US" sz="3200" dirty="0"/>
              <a:t>Risk Factor : Obesity</a:t>
            </a:r>
            <a:br>
              <a:rPr lang="en-US" sz="3200" dirty="0"/>
            </a:br>
            <a:endParaRPr lang="en-GB" sz="3200" dirty="0"/>
          </a:p>
        </p:txBody>
      </p:sp>
      <p:pic>
        <p:nvPicPr>
          <p:cNvPr id="6" name="Picture 5" descr="A girl in a pink dress&#10;&#10;Description automatically generated">
            <a:extLst>
              <a:ext uri="{FF2B5EF4-FFF2-40B4-BE49-F238E27FC236}">
                <a16:creationId xmlns:a16="http://schemas.microsoft.com/office/drawing/2014/main" id="{5E8F94B3-0628-4309-BEEC-AC07AE9D2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1542081"/>
            <a:ext cx="2434784" cy="3567008"/>
          </a:xfrm>
          <a:prstGeom prst="rect">
            <a:avLst/>
          </a:prstGeom>
        </p:spPr>
      </p:pic>
      <p:pic>
        <p:nvPicPr>
          <p:cNvPr id="8" name="Picture 7" descr="A person wearing a pink dress&#10;&#10;Description automatically generated">
            <a:extLst>
              <a:ext uri="{FF2B5EF4-FFF2-40B4-BE49-F238E27FC236}">
                <a16:creationId xmlns:a16="http://schemas.microsoft.com/office/drawing/2014/main" id="{0ABD5227-4B42-46B6-AEDF-43DA8429A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05" y="1567776"/>
            <a:ext cx="2234766" cy="351750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01B37C8-0A41-4347-A3DD-CF9C0210FE2A}"/>
              </a:ext>
            </a:extLst>
          </p:cNvPr>
          <p:cNvSpPr/>
          <p:nvPr/>
        </p:nvSpPr>
        <p:spPr>
          <a:xfrm>
            <a:off x="5230678" y="3429000"/>
            <a:ext cx="1802655" cy="484632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1005BC-9E44-42B0-8FA1-F02AD2E19165}"/>
              </a:ext>
            </a:extLst>
          </p:cNvPr>
          <p:cNvSpPr/>
          <p:nvPr/>
        </p:nvSpPr>
        <p:spPr>
          <a:xfrm>
            <a:off x="2283354" y="5426539"/>
            <a:ext cx="1413163" cy="484632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Barbie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9EC626-A820-4603-8071-004CEA319611}"/>
              </a:ext>
            </a:extLst>
          </p:cNvPr>
          <p:cNvSpPr/>
          <p:nvPr/>
        </p:nvSpPr>
        <p:spPr>
          <a:xfrm>
            <a:off x="8175480" y="5426539"/>
            <a:ext cx="1413163" cy="484632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Carbie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F25753-47E6-4C7B-B8DE-CDE28D2F4A69}"/>
              </a:ext>
            </a:extLst>
          </p:cNvPr>
          <p:cNvSpPr/>
          <p:nvPr/>
        </p:nvSpPr>
        <p:spPr>
          <a:xfrm>
            <a:off x="4885894" y="2514600"/>
            <a:ext cx="26741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Lockdown Diet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49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445F8-C2AF-46BD-87DD-1845B10E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4416"/>
            <a:ext cx="7886700" cy="1027836"/>
          </a:xfrm>
        </p:spPr>
        <p:txBody>
          <a:bodyPr/>
          <a:lstStyle/>
          <a:p>
            <a:pPr algn="ctr"/>
            <a:r>
              <a:rPr lang="en-US" sz="3200" dirty="0"/>
              <a:t>Risk Factor : Obesity</a:t>
            </a:r>
            <a:br>
              <a:rPr lang="en-US" sz="3200" dirty="0"/>
            </a:br>
            <a:endParaRPr lang="en-GB" sz="3200" dirty="0"/>
          </a:p>
        </p:txBody>
      </p:sp>
      <p:pic>
        <p:nvPicPr>
          <p:cNvPr id="2050" name="Picture 2" descr="Page 9 | Obese people to be refused surgery | Mumsnet">
            <a:extLst>
              <a:ext uri="{FF2B5EF4-FFF2-40B4-BE49-F238E27FC236}">
                <a16:creationId xmlns:a16="http://schemas.microsoft.com/office/drawing/2014/main" id="{6E8A8FD1-04DD-4696-8283-B939CD12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86" y="3305015"/>
            <a:ext cx="4199713" cy="300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ight loss – Go Jules Go">
            <a:extLst>
              <a:ext uri="{FF2B5EF4-FFF2-40B4-BE49-F238E27FC236}">
                <a16:creationId xmlns:a16="http://schemas.microsoft.com/office/drawing/2014/main" id="{45845AF6-AFE3-4B23-A4C5-A2AF5F70A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35" y="1155976"/>
            <a:ext cx="3989657" cy="2018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AF0449-FE27-4CE9-BF34-8AE99C92A559}"/>
              </a:ext>
            </a:extLst>
          </p:cNvPr>
          <p:cNvSpPr/>
          <p:nvPr/>
        </p:nvSpPr>
        <p:spPr>
          <a:xfrm>
            <a:off x="7355308" y="1329137"/>
            <a:ext cx="31940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 </a:t>
            </a:r>
            <a:r>
              <a:rPr lang="en-US" sz="2000" dirty="0">
                <a:solidFill>
                  <a:srgbClr val="333333"/>
                </a:solidFill>
                <a:latin typeface="Helvetica" panose="020B0604020202020204" pitchFamily="34" charset="0"/>
              </a:rPr>
              <a:t>A person with a BMI of 30 or more is generally considered obese. A person with a BMI equal to or more than 25 is considered overweight.</a:t>
            </a:r>
            <a:endParaRPr lang="en-GB" dirty="0"/>
          </a:p>
        </p:txBody>
      </p:sp>
      <p:pic>
        <p:nvPicPr>
          <p:cNvPr id="2054" name="Picture 6" descr="IPPF deeply condemns the US administration's decision to halt ...">
            <a:extLst>
              <a:ext uri="{FF2B5EF4-FFF2-40B4-BE49-F238E27FC236}">
                <a16:creationId xmlns:a16="http://schemas.microsoft.com/office/drawing/2014/main" id="{0BB96A2F-622E-41C6-A2A3-EEA3FA7FC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35" y="4059693"/>
            <a:ext cx="3374552" cy="22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1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5CB458-3280-4218-BE5C-E177336F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28851"/>
            <a:ext cx="7886700" cy="775985"/>
          </a:xfrm>
        </p:spPr>
        <p:txBody>
          <a:bodyPr/>
          <a:lstStyle/>
          <a:p>
            <a:pPr algn="ctr"/>
            <a:r>
              <a:rPr lang="en-US" sz="3600" dirty="0"/>
              <a:t>Obese adults 2016 (BMI&gt;30)</a:t>
            </a:r>
            <a:endParaRPr lang="en-GB" sz="3600" dirty="0"/>
          </a:p>
        </p:txBody>
      </p:sp>
      <p:sp>
        <p:nvSpPr>
          <p:cNvPr id="6" name="AutoShape 2" descr="Obesity - Our World in Data">
            <a:extLst>
              <a:ext uri="{FF2B5EF4-FFF2-40B4-BE49-F238E27FC236}">
                <a16:creationId xmlns:a16="http://schemas.microsoft.com/office/drawing/2014/main" id="{C2A4C0EC-8984-463B-99B0-800EFE512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Obesity - Our World in Data">
            <a:extLst>
              <a:ext uri="{FF2B5EF4-FFF2-40B4-BE49-F238E27FC236}">
                <a16:creationId xmlns:a16="http://schemas.microsoft.com/office/drawing/2014/main" id="{039D0AC7-E927-46BA-A107-2B63D0D520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02F28452-A32F-4F5A-B840-13EF680F0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19" y="1084881"/>
            <a:ext cx="9517215" cy="55442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1919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3269-BE19-41CD-AC1E-B75B9114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31"/>
          </a:xfrm>
        </p:spPr>
        <p:txBody>
          <a:bodyPr/>
          <a:lstStyle/>
          <a:p>
            <a:pPr algn="ctr"/>
            <a:r>
              <a:rPr lang="en-US" dirty="0"/>
              <a:t>Obese adults 2020 (BMI&gt;30)</a:t>
            </a:r>
            <a:endParaRPr lang="en-GB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59D6EE-3C57-4E52-A60A-3377123A0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95" y="1639329"/>
            <a:ext cx="5001291" cy="508877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8C742D-02ED-42B7-8548-0B9A324046E3}"/>
              </a:ext>
            </a:extLst>
          </p:cNvPr>
          <p:cNvSpPr/>
          <p:nvPr/>
        </p:nvSpPr>
        <p:spPr>
          <a:xfrm>
            <a:off x="7177155" y="1517324"/>
            <a:ext cx="3124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6DB96E-09CD-44C5-B563-37493AA3D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449" y="1639329"/>
            <a:ext cx="5001291" cy="431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8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BC7C-E80B-4C2C-BE60-22BEEFDD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2270"/>
            <a:ext cx="7886700" cy="710990"/>
          </a:xfrm>
        </p:spPr>
        <p:txBody>
          <a:bodyPr/>
          <a:lstStyle/>
          <a:p>
            <a:pPr algn="ctr"/>
            <a:r>
              <a:rPr lang="en-US" sz="3600" dirty="0"/>
              <a:t>Timeline COVID-19 in England</a:t>
            </a:r>
            <a:endParaRPr lang="en-GB" sz="3600" dirty="0"/>
          </a:p>
        </p:txBody>
      </p:sp>
      <p:pic>
        <p:nvPicPr>
          <p:cNvPr id="6" name="Picture 5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AFDFE18B-E36C-41C9-94CF-63F3598FA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34" y="2511952"/>
            <a:ext cx="5676900" cy="109537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C5ACD1-0557-46C7-B33D-05D511D3F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97" y="3664945"/>
            <a:ext cx="5619750" cy="1314450"/>
          </a:xfrm>
          <a:prstGeom prst="rect">
            <a:avLst/>
          </a:prstGeom>
        </p:spPr>
      </p:pic>
      <p:pic>
        <p:nvPicPr>
          <p:cNvPr id="12" name="Picture 11" descr="A close up of a newspaper&#10;&#10;Description automatically generated">
            <a:extLst>
              <a:ext uri="{FF2B5EF4-FFF2-40B4-BE49-F238E27FC236}">
                <a16:creationId xmlns:a16="http://schemas.microsoft.com/office/drawing/2014/main" id="{101F312F-AAEB-4535-B721-76EDAC934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39" y="5043829"/>
            <a:ext cx="6772826" cy="1566402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8B5524A7-B0CA-4C29-A7EA-B2DAD75DD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6" y="1209648"/>
            <a:ext cx="4848225" cy="99060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801DF0-3740-41C8-9222-86A646BDF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312177"/>
            <a:ext cx="2385609" cy="20089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952B72-1603-4ED2-8BEE-2DC8C2C7DB37}"/>
              </a:ext>
            </a:extLst>
          </p:cNvPr>
          <p:cNvSpPr/>
          <p:nvPr/>
        </p:nvSpPr>
        <p:spPr>
          <a:xfrm>
            <a:off x="2544409" y="2522528"/>
            <a:ext cx="1934388" cy="4347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44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45D1-7E82-4269-84A4-B7871317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696" y="447026"/>
            <a:ext cx="7886700" cy="385409"/>
          </a:xfrm>
        </p:spPr>
        <p:txBody>
          <a:bodyPr/>
          <a:lstStyle/>
          <a:p>
            <a:pPr algn="ctr"/>
            <a:r>
              <a:rPr lang="en-US" sz="4000" dirty="0"/>
              <a:t>BMI Limitations</a:t>
            </a:r>
            <a:endParaRPr lang="en-GB" sz="4000" dirty="0"/>
          </a:p>
        </p:txBody>
      </p:sp>
      <p:pic>
        <p:nvPicPr>
          <p:cNvPr id="3" name="Picture 5" descr="rcs.jpg">
            <a:extLst>
              <a:ext uri="{FF2B5EF4-FFF2-40B4-BE49-F238E27FC236}">
                <a16:creationId xmlns:a16="http://schemas.microsoft.com/office/drawing/2014/main" id="{EB97FA49-9095-4020-9BE8-6955850A5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263456"/>
            <a:ext cx="1081888" cy="1474300"/>
          </a:xfrm>
          <a:prstGeom prst="rect">
            <a:avLst/>
          </a:prstGeom>
          <a:noFill/>
          <a:ln w="9525">
            <a:solidFill>
              <a:srgbClr val="0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AAGBI-BADS.jpg">
            <a:extLst>
              <a:ext uri="{FF2B5EF4-FFF2-40B4-BE49-F238E27FC236}">
                <a16:creationId xmlns:a16="http://schemas.microsoft.com/office/drawing/2014/main" id="{E7016F36-AE21-4E54-A74F-FFB36D4BB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971825"/>
            <a:ext cx="1081888" cy="15307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0E1BA5-11D7-40E3-9B9C-D3A557BAD3E2}"/>
              </a:ext>
            </a:extLst>
          </p:cNvPr>
          <p:cNvSpPr/>
          <p:nvPr/>
        </p:nvSpPr>
        <p:spPr>
          <a:xfrm>
            <a:off x="6719796" y="3025263"/>
            <a:ext cx="3345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altLang="ja-JP" i="1" dirty="0"/>
              <a:t>Fitness for a procedure should …</a:t>
            </a:r>
            <a:br>
              <a:rPr lang="en-GB" altLang="ja-JP" i="1" dirty="0"/>
            </a:br>
            <a:r>
              <a:rPr lang="en-GB" altLang="ja-JP" i="1" dirty="0"/>
              <a:t>not be limited by arbitrary limits</a:t>
            </a:r>
          </a:p>
          <a:p>
            <a:pPr lvl="1" eaLnBrk="1" hangingPunct="1"/>
            <a:r>
              <a:rPr lang="en-GB" altLang="en-US" i="1" dirty="0"/>
              <a:t>body mass index</a:t>
            </a:r>
          </a:p>
          <a:p>
            <a:pPr lvl="1" eaLnBrk="1" hangingPunct="1"/>
            <a:r>
              <a:rPr lang="en-GB" altLang="en-US" i="1" dirty="0"/>
              <a:t>age</a:t>
            </a:r>
          </a:p>
          <a:p>
            <a:pPr lvl="1" eaLnBrk="1" hangingPunct="1"/>
            <a:r>
              <a:rPr lang="en-GB" altLang="en-US" i="1" dirty="0"/>
              <a:t>ASA status</a:t>
            </a:r>
            <a:r>
              <a:rPr lang="en-GB" alt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36C371-4CAC-4967-9676-634B2F153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90" y="4810294"/>
            <a:ext cx="1126670" cy="15307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4914EF-9D83-4C8E-8FE5-C2D3EABF2D8D}"/>
              </a:ext>
            </a:extLst>
          </p:cNvPr>
          <p:cNvSpPr/>
          <p:nvPr/>
        </p:nvSpPr>
        <p:spPr>
          <a:xfrm>
            <a:off x="7218402" y="1876512"/>
            <a:ext cx="1321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“BMI &lt; 30”</a:t>
            </a:r>
            <a:endParaRPr lang="en-GB" sz="20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6152B7-0DAF-43C0-B8DF-CCFBE51F6BA6}"/>
              </a:ext>
            </a:extLst>
          </p:cNvPr>
          <p:cNvSpPr/>
          <p:nvPr/>
        </p:nvSpPr>
        <p:spPr>
          <a:xfrm>
            <a:off x="6580804" y="5029987"/>
            <a:ext cx="3623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985" algn="just">
              <a:spcAft>
                <a:spcPts val="600"/>
              </a:spcAft>
            </a:pPr>
            <a:r>
              <a:rPr lang="en-GB" i="1" dirty="0">
                <a:ea typeface="Calibri" panose="020F0502020204030204" pitchFamily="34" charset="0"/>
                <a:cs typeface="Calibri" panose="020F0502020204030204" pitchFamily="34" charset="0"/>
              </a:rPr>
              <a:t>“With experience units now successfully manage selected patients with a BMI of up to 40 “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22C31FA-55F9-4A36-AEA8-4464C092D53D}"/>
              </a:ext>
            </a:extLst>
          </p:cNvPr>
          <p:cNvSpPr/>
          <p:nvPr/>
        </p:nvSpPr>
        <p:spPr>
          <a:xfrm>
            <a:off x="4734850" y="2425918"/>
            <a:ext cx="484632" cy="9784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9947BF3-7EDE-4193-A6E4-5FF8FC5CF1D5}"/>
              </a:ext>
            </a:extLst>
          </p:cNvPr>
          <p:cNvSpPr/>
          <p:nvPr/>
        </p:nvSpPr>
        <p:spPr>
          <a:xfrm>
            <a:off x="4734850" y="4321090"/>
            <a:ext cx="484632" cy="9784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72E91F-D85E-447B-B968-8834AC948121}"/>
              </a:ext>
            </a:extLst>
          </p:cNvPr>
          <p:cNvSpPr/>
          <p:nvPr/>
        </p:nvSpPr>
        <p:spPr>
          <a:xfrm>
            <a:off x="4566740" y="1707236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1992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DFBF85-BE01-400D-8900-9075D3D55B04}"/>
              </a:ext>
            </a:extLst>
          </p:cNvPr>
          <p:cNvSpPr/>
          <p:nvPr/>
        </p:nvSpPr>
        <p:spPr>
          <a:xfrm>
            <a:off x="4566739" y="3533095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2011</a:t>
            </a:r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FFA304-64E6-4CE1-A517-FE52C3874DCB}"/>
              </a:ext>
            </a:extLst>
          </p:cNvPr>
          <p:cNvSpPr/>
          <p:nvPr/>
        </p:nvSpPr>
        <p:spPr>
          <a:xfrm>
            <a:off x="4566739" y="5575678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2019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54522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DBB481-CA4F-4BDC-96FC-773A8078CEB0}"/>
              </a:ext>
            </a:extLst>
          </p:cNvPr>
          <p:cNvSpPr/>
          <p:nvPr/>
        </p:nvSpPr>
        <p:spPr>
          <a:xfrm>
            <a:off x="4380550" y="4968056"/>
            <a:ext cx="5403271" cy="581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Declared brain-dead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ECF1A-C381-43BF-ABD7-B09D3660C5E5}"/>
              </a:ext>
            </a:extLst>
          </p:cNvPr>
          <p:cNvSpPr/>
          <p:nvPr/>
        </p:nvSpPr>
        <p:spPr>
          <a:xfrm>
            <a:off x="4380549" y="4241503"/>
            <a:ext cx="5403271" cy="581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Moribund, not expected to survive without operation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660AA-47D8-40E1-AC2C-04ABD4C76FDB}"/>
              </a:ext>
            </a:extLst>
          </p:cNvPr>
          <p:cNvSpPr/>
          <p:nvPr/>
        </p:nvSpPr>
        <p:spPr>
          <a:xfrm>
            <a:off x="4380548" y="3536501"/>
            <a:ext cx="5403271" cy="581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Severe systemic disease that is a constant threat to life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307C9A-E41E-40A6-A61C-14CDF0DF70E1}"/>
              </a:ext>
            </a:extLst>
          </p:cNvPr>
          <p:cNvSpPr/>
          <p:nvPr/>
        </p:nvSpPr>
        <p:spPr>
          <a:xfrm>
            <a:off x="4380548" y="2837471"/>
            <a:ext cx="5403271" cy="581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Severe systemic disease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82F62B-A4AA-4A84-8A27-2EBBF7B9809E}"/>
              </a:ext>
            </a:extLst>
          </p:cNvPr>
          <p:cNvSpPr/>
          <p:nvPr/>
        </p:nvSpPr>
        <p:spPr>
          <a:xfrm>
            <a:off x="4380547" y="1439910"/>
            <a:ext cx="5403271" cy="581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Normal Health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12056D-1473-468E-8FD5-45001C5B6723}"/>
              </a:ext>
            </a:extLst>
          </p:cNvPr>
          <p:cNvSpPr/>
          <p:nvPr/>
        </p:nvSpPr>
        <p:spPr>
          <a:xfrm>
            <a:off x="4380546" y="677558"/>
            <a:ext cx="5403271" cy="581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American Society of Anesthesiologists Physical Status Classification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CC9AC1-84FD-44C3-9993-F9CB06751B8B}"/>
              </a:ext>
            </a:extLst>
          </p:cNvPr>
          <p:cNvSpPr/>
          <p:nvPr/>
        </p:nvSpPr>
        <p:spPr>
          <a:xfrm>
            <a:off x="4380553" y="5692315"/>
            <a:ext cx="5403271" cy="581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Suffix for patient undergoing emergency surgery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D5710-3145-4061-A5B2-C5D351582428}"/>
              </a:ext>
            </a:extLst>
          </p:cNvPr>
          <p:cNvSpPr/>
          <p:nvPr/>
        </p:nvSpPr>
        <p:spPr>
          <a:xfrm>
            <a:off x="3117272" y="1422549"/>
            <a:ext cx="914400" cy="581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ASA 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82404C-3985-4EBD-8C8E-C89BA60AFC1F}"/>
              </a:ext>
            </a:extLst>
          </p:cNvPr>
          <p:cNvSpPr/>
          <p:nvPr/>
        </p:nvSpPr>
        <p:spPr>
          <a:xfrm>
            <a:off x="3117272" y="3521446"/>
            <a:ext cx="914400" cy="581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ASA IV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403230-74AA-4E3C-9670-AEDD933E2934}"/>
              </a:ext>
            </a:extLst>
          </p:cNvPr>
          <p:cNvSpPr/>
          <p:nvPr/>
        </p:nvSpPr>
        <p:spPr>
          <a:xfrm>
            <a:off x="3117272" y="4229656"/>
            <a:ext cx="914400" cy="581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ASA V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C237DF-8CDB-455A-B3AF-4BC8DF97B61E}"/>
              </a:ext>
            </a:extLst>
          </p:cNvPr>
          <p:cNvSpPr/>
          <p:nvPr/>
        </p:nvSpPr>
        <p:spPr>
          <a:xfrm>
            <a:off x="3117272" y="4968055"/>
            <a:ext cx="914400" cy="581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ASA VI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8149CA-DE28-45BA-B31A-6610B8FF3AA6}"/>
              </a:ext>
            </a:extLst>
          </p:cNvPr>
          <p:cNvSpPr/>
          <p:nvPr/>
        </p:nvSpPr>
        <p:spPr>
          <a:xfrm>
            <a:off x="3117272" y="5692314"/>
            <a:ext cx="914400" cy="581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B43A26-8FCC-4BBF-BBA4-02186B474EEB}"/>
              </a:ext>
            </a:extLst>
          </p:cNvPr>
          <p:cNvSpPr/>
          <p:nvPr/>
        </p:nvSpPr>
        <p:spPr>
          <a:xfrm>
            <a:off x="4380547" y="2135455"/>
            <a:ext cx="5403271" cy="581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Mild systemic disease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433F67-0116-41F1-81A3-DB90DD1BD35A}"/>
              </a:ext>
            </a:extLst>
          </p:cNvPr>
          <p:cNvSpPr/>
          <p:nvPr/>
        </p:nvSpPr>
        <p:spPr>
          <a:xfrm>
            <a:off x="3117272" y="2117893"/>
            <a:ext cx="914400" cy="581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ASA II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6F43F2-A04E-4E74-B1A1-ACC93D2DAC05}"/>
              </a:ext>
            </a:extLst>
          </p:cNvPr>
          <p:cNvSpPr/>
          <p:nvPr/>
        </p:nvSpPr>
        <p:spPr>
          <a:xfrm>
            <a:off x="3117272" y="2813237"/>
            <a:ext cx="914400" cy="581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ASA III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EDC037-EEF5-4A14-8B22-BD9E73393C78}"/>
              </a:ext>
            </a:extLst>
          </p:cNvPr>
          <p:cNvSpPr/>
          <p:nvPr/>
        </p:nvSpPr>
        <p:spPr>
          <a:xfrm>
            <a:off x="5264727" y="71298"/>
            <a:ext cx="2131081" cy="549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Co-Morbidities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A87BFC-A74C-45C6-BA2B-9D955909862F}"/>
              </a:ext>
            </a:extLst>
          </p:cNvPr>
          <p:cNvSpPr/>
          <p:nvPr/>
        </p:nvSpPr>
        <p:spPr>
          <a:xfrm>
            <a:off x="1886737" y="677557"/>
            <a:ext cx="914400" cy="581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Day Surgery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5A4D3994-D037-4029-9365-58F7975DEAC4}"/>
              </a:ext>
            </a:extLst>
          </p:cNvPr>
          <p:cNvSpPr/>
          <p:nvPr/>
        </p:nvSpPr>
        <p:spPr>
          <a:xfrm>
            <a:off x="2136119" y="1548152"/>
            <a:ext cx="415636" cy="3306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67C29186-BF32-4D29-8526-3E5F1EC5F4AE}"/>
              </a:ext>
            </a:extLst>
          </p:cNvPr>
          <p:cNvSpPr/>
          <p:nvPr/>
        </p:nvSpPr>
        <p:spPr>
          <a:xfrm>
            <a:off x="2148080" y="2243496"/>
            <a:ext cx="415636" cy="3306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96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469DE9E-280D-48B1-A258-E06ED1EE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66256"/>
            <a:ext cx="7886700" cy="1010555"/>
          </a:xfrm>
        </p:spPr>
        <p:txBody>
          <a:bodyPr/>
          <a:lstStyle/>
          <a:p>
            <a:pPr algn="ctr"/>
            <a:r>
              <a:rPr lang="en-US" sz="4000" dirty="0"/>
              <a:t>Patient Selection</a:t>
            </a:r>
            <a:endParaRPr lang="en-GB" sz="4000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2CC2D34-87FA-4315-9E36-29A377854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645039"/>
              </p:ext>
            </p:extLst>
          </p:nvPr>
        </p:nvGraphicFramePr>
        <p:xfrm>
          <a:off x="5977883" y="1389450"/>
          <a:ext cx="4512929" cy="3189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8019808" imgH="5667341" progId="AcroExch.Document.DC">
                  <p:embed/>
                </p:oleObj>
              </mc:Choice>
              <mc:Fallback>
                <p:oleObj name="Acrobat Document" r:id="rId3" imgW="8019808" imgH="5667341" progId="AcroExch.Document.DC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2CC2D34-87FA-4315-9E36-29A3778548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7883" y="1389450"/>
                        <a:ext cx="4512929" cy="318906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871DF9-B827-4AFE-AC95-F0E3DBC521D1}"/>
              </a:ext>
            </a:extLst>
          </p:cNvPr>
          <p:cNvSpPr/>
          <p:nvPr/>
        </p:nvSpPr>
        <p:spPr>
          <a:xfrm>
            <a:off x="1765824" y="1027756"/>
            <a:ext cx="2947241" cy="51841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Shared decision-making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Discuss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Benefits and risks of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Going ahead vs risks from 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Alternative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Risk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Living or working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Local COVID prevalence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Optimise</a:t>
            </a:r>
            <a:r>
              <a:rPr lang="en-US" sz="2000" dirty="0">
                <a:solidFill>
                  <a:schemeClr val="tx1"/>
                </a:solidFill>
              </a:rPr>
              <a:t> health beforehand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01E080A-F547-45E4-AE82-69C1A7E43DC6}"/>
              </a:ext>
            </a:extLst>
          </p:cNvPr>
          <p:cNvSpPr/>
          <p:nvPr/>
        </p:nvSpPr>
        <p:spPr>
          <a:xfrm rot="5400000">
            <a:off x="5205945" y="2804337"/>
            <a:ext cx="279056" cy="698798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Antimicrobial Resistance and Infections - e-Learning for Healthcare">
            <a:extLst>
              <a:ext uri="{FF2B5EF4-FFF2-40B4-BE49-F238E27FC236}">
                <a16:creationId xmlns:a16="http://schemas.microsoft.com/office/drawing/2014/main" id="{107F879C-05AE-49C0-AA1C-86EC8CCAB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78" y="4791153"/>
            <a:ext cx="2534887" cy="16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A10D853-3586-4C29-81FF-DC5EBDC05F9E}"/>
              </a:ext>
            </a:extLst>
          </p:cNvPr>
          <p:cNvSpPr/>
          <p:nvPr/>
        </p:nvSpPr>
        <p:spPr>
          <a:xfrm>
            <a:off x="6096000" y="6322413"/>
            <a:ext cx="4093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https://www.nice.org.uk/guidance/ng179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690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469DE9E-280D-48B1-A258-E06ED1EE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356" y="460723"/>
            <a:ext cx="7886700" cy="1010555"/>
          </a:xfrm>
        </p:spPr>
        <p:txBody>
          <a:bodyPr/>
          <a:lstStyle/>
          <a:p>
            <a:pPr algn="ctr"/>
            <a:r>
              <a:rPr lang="en-US" sz="4000" dirty="0"/>
              <a:t>Patient Selection in </a:t>
            </a:r>
            <a:r>
              <a:rPr lang="en-US" sz="4000" dirty="0" err="1"/>
              <a:t>Covid</a:t>
            </a:r>
            <a:r>
              <a:rPr lang="en-US" sz="4000" dirty="0"/>
              <a:t> Era</a:t>
            </a:r>
            <a:br>
              <a:rPr lang="en-US" sz="4000" dirty="0"/>
            </a:br>
            <a:r>
              <a:rPr lang="en-US" sz="4000" b="1" dirty="0">
                <a:solidFill>
                  <a:srgbClr val="FF0000"/>
                </a:solidFill>
              </a:rPr>
              <a:t>Shared Decision-Making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18" name="Picture 2" descr="Antimicrobial Resistance and Infections - e-Learning for Healthcare">
            <a:extLst>
              <a:ext uri="{FF2B5EF4-FFF2-40B4-BE49-F238E27FC236}">
                <a16:creationId xmlns:a16="http://schemas.microsoft.com/office/drawing/2014/main" id="{107F879C-05AE-49C0-AA1C-86EC8CCAB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780" y="171883"/>
            <a:ext cx="2268202" cy="14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A10D853-3586-4C29-81FF-DC5EBDC05F9E}"/>
              </a:ext>
            </a:extLst>
          </p:cNvPr>
          <p:cNvSpPr/>
          <p:nvPr/>
        </p:nvSpPr>
        <p:spPr>
          <a:xfrm>
            <a:off x="8614608" y="1390502"/>
            <a:ext cx="2784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3"/>
              </a:rPr>
              <a:t>https://www.nice.org.uk/guidance/ng179</a:t>
            </a:r>
            <a:endParaRPr lang="en-GB" sz="12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3CB20C-7572-4D77-827B-50F7226B3B57}"/>
              </a:ext>
            </a:extLst>
          </p:cNvPr>
          <p:cNvSpPr/>
          <p:nvPr/>
        </p:nvSpPr>
        <p:spPr>
          <a:xfrm>
            <a:off x="1386957" y="2167498"/>
            <a:ext cx="2355743" cy="17366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Benefits, Risks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Alternative Options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475272-8ED3-4B41-A4E5-679538BA5585}"/>
              </a:ext>
            </a:extLst>
          </p:cNvPr>
          <p:cNvSpPr/>
          <p:nvPr/>
        </p:nvSpPr>
        <p:spPr>
          <a:xfrm>
            <a:off x="4918128" y="2175948"/>
            <a:ext cx="2355743" cy="17366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Going ahead vs risk of delay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C5CF0C-B476-432C-B906-71E096090A3C}"/>
              </a:ext>
            </a:extLst>
          </p:cNvPr>
          <p:cNvSpPr/>
          <p:nvPr/>
        </p:nvSpPr>
        <p:spPr>
          <a:xfrm>
            <a:off x="8449299" y="2167499"/>
            <a:ext cx="2355743" cy="17366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Risk Factors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251377-7B31-45F1-B7AE-1DEB5BA593A2}"/>
              </a:ext>
            </a:extLst>
          </p:cNvPr>
          <p:cNvSpPr/>
          <p:nvPr/>
        </p:nvSpPr>
        <p:spPr>
          <a:xfrm>
            <a:off x="1386957" y="4441338"/>
            <a:ext cx="2355743" cy="17366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Working or Living Conditions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1D3578-33B9-4198-B8CE-D6E13FBD2125}"/>
              </a:ext>
            </a:extLst>
          </p:cNvPr>
          <p:cNvSpPr/>
          <p:nvPr/>
        </p:nvSpPr>
        <p:spPr>
          <a:xfrm>
            <a:off x="4918128" y="4441338"/>
            <a:ext cx="2355743" cy="17366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Local </a:t>
            </a:r>
            <a:r>
              <a:rPr lang="en-US" b="1" dirty="0" err="1">
                <a:solidFill>
                  <a:schemeClr val="tx1"/>
                </a:solidFill>
              </a:rPr>
              <a:t>Covid</a:t>
            </a:r>
            <a:r>
              <a:rPr lang="en-US" b="1" dirty="0">
                <a:solidFill>
                  <a:schemeClr val="tx1"/>
                </a:solidFill>
              </a:rPr>
              <a:t> Prevalence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487A15-7F69-48C5-99F2-6D5BD27B2F25}"/>
              </a:ext>
            </a:extLst>
          </p:cNvPr>
          <p:cNvSpPr/>
          <p:nvPr/>
        </p:nvSpPr>
        <p:spPr>
          <a:xfrm>
            <a:off x="8449298" y="4404170"/>
            <a:ext cx="2355743" cy="17366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Optimise</a:t>
            </a:r>
            <a:r>
              <a:rPr lang="en-US" b="1" dirty="0">
                <a:solidFill>
                  <a:schemeClr val="tx1"/>
                </a:solidFill>
              </a:rPr>
              <a:t> Health Beforehand</a:t>
            </a:r>
          </a:p>
        </p:txBody>
      </p:sp>
    </p:spTree>
    <p:extLst>
      <p:ext uri="{BB962C8B-B14F-4D97-AF65-F5344CB8AC3E}">
        <p14:creationId xmlns:p14="http://schemas.microsoft.com/office/powerpoint/2010/main" val="3894540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7782-B7FA-4756-9351-8D714957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841" y="264498"/>
            <a:ext cx="7886700" cy="952120"/>
          </a:xfrm>
        </p:spPr>
        <p:txBody>
          <a:bodyPr/>
          <a:lstStyle/>
          <a:p>
            <a:pPr algn="ctr"/>
            <a:r>
              <a:rPr lang="en-US" sz="3200" dirty="0"/>
              <a:t>Preoperative Patient Preparation</a:t>
            </a:r>
            <a:br>
              <a:rPr lang="en-US" sz="3200" dirty="0"/>
            </a:br>
            <a:r>
              <a:rPr lang="en-US" sz="3200" dirty="0"/>
              <a:t>Determined by local policies</a:t>
            </a:r>
            <a:endParaRPr lang="en-GB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6FF4E-FBBB-4CC4-ACCF-E5DAB850C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1380" y="1436655"/>
            <a:ext cx="3614620" cy="432424"/>
          </a:xfrm>
        </p:spPr>
        <p:txBody>
          <a:bodyPr/>
          <a:lstStyle/>
          <a:p>
            <a:r>
              <a:rPr lang="en-US" sz="2800" dirty="0"/>
              <a:t>No COVID risk factors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91A4-A3D6-46C6-9D2E-DD2059479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2682" y="3013069"/>
            <a:ext cx="3614620" cy="324414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Social Distancing for 14 days before surgery</a:t>
            </a:r>
          </a:p>
          <a:p>
            <a:pPr marL="0" indent="0">
              <a:buNone/>
            </a:pPr>
            <a:r>
              <a:rPr lang="en-US" dirty="0"/>
              <a:t>(2 </a:t>
            </a:r>
            <a:r>
              <a:rPr lang="en-US" dirty="0" err="1"/>
              <a:t>metres</a:t>
            </a:r>
            <a:r>
              <a:rPr lang="en-US" dirty="0"/>
              <a:t>/facemask)</a:t>
            </a:r>
          </a:p>
          <a:p>
            <a:pPr marL="0" indent="0">
              <a:buNone/>
            </a:pPr>
            <a:r>
              <a:rPr lang="en-US" dirty="0"/>
              <a:t>COVID Antigen test 72 hours before surgery</a:t>
            </a:r>
          </a:p>
          <a:p>
            <a:pPr marL="0" indent="0">
              <a:buNone/>
            </a:pPr>
            <a:r>
              <a:rPr lang="en-US" dirty="0"/>
              <a:t>Self-isolation for 72 hours before surgery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F916AC-835C-4369-ADA5-D6C70807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68095" y="1436655"/>
            <a:ext cx="3001222" cy="432424"/>
          </a:xfrm>
        </p:spPr>
        <p:txBody>
          <a:bodyPr/>
          <a:lstStyle/>
          <a:p>
            <a:r>
              <a:rPr lang="en-US" sz="2800" dirty="0"/>
              <a:t>COVID risk factors</a:t>
            </a:r>
            <a:endParaRPr lang="en-GB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462177-AEA7-43DC-B7C6-3617CC624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5839" y="3013069"/>
            <a:ext cx="3786069" cy="228993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Self-isolation for 14 days </a:t>
            </a:r>
            <a:r>
              <a:rPr lang="en-US"/>
              <a:t>before surgery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COVID Antigen test 72 hours before surgery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7D8A80A-9628-4781-9F4F-7EE2E62B48E2}"/>
              </a:ext>
            </a:extLst>
          </p:cNvPr>
          <p:cNvSpPr/>
          <p:nvPr/>
        </p:nvSpPr>
        <p:spPr>
          <a:xfrm>
            <a:off x="3887676" y="1950647"/>
            <a:ext cx="484632" cy="89928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D3F999A-9E00-4A92-9E22-F7E7BA8CA125}"/>
              </a:ext>
            </a:extLst>
          </p:cNvPr>
          <p:cNvSpPr/>
          <p:nvPr/>
        </p:nvSpPr>
        <p:spPr>
          <a:xfrm>
            <a:off x="7986209" y="1950647"/>
            <a:ext cx="484632" cy="89928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400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9B0C-AD9E-4DDF-97B7-8421B1217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Testing for COVID-19</a:t>
            </a:r>
            <a:endParaRPr lang="en-GB" sz="4000" dirty="0"/>
          </a:p>
        </p:txBody>
      </p:sp>
      <p:pic>
        <p:nvPicPr>
          <p:cNvPr id="3076" name="Picture 4" descr="How to know if you qualify for a coronavirus test and how to book ...">
            <a:extLst>
              <a:ext uri="{FF2B5EF4-FFF2-40B4-BE49-F238E27FC236}">
                <a16:creationId xmlns:a16="http://schemas.microsoft.com/office/drawing/2014/main" id="{C7C66140-ACEE-469B-9427-0E006A4A3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69" y="1489754"/>
            <a:ext cx="3487484" cy="35971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tent&#10;&#10;Description automatically generated">
            <a:extLst>
              <a:ext uri="{FF2B5EF4-FFF2-40B4-BE49-F238E27FC236}">
                <a16:creationId xmlns:a16="http://schemas.microsoft.com/office/drawing/2014/main" id="{DF1CC59F-6E01-4B48-B7A3-339F3B469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80" y="1493222"/>
            <a:ext cx="4048186" cy="359369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5031C-3669-4A5D-A503-B5F1465E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071" y="5664595"/>
            <a:ext cx="6338590" cy="3734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Testing Station Saxon Clinic Milton Keynes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9055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060" y="142614"/>
            <a:ext cx="8657437" cy="755009"/>
          </a:xfrm>
        </p:spPr>
        <p:txBody>
          <a:bodyPr/>
          <a:lstStyle/>
          <a:p>
            <a:pPr algn="ctr"/>
            <a:r>
              <a:rPr lang="en-GB" sz="3600" b="1" dirty="0"/>
              <a:t>Procedures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3432" y="1123359"/>
            <a:ext cx="8218064" cy="43402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No Definitive List</a:t>
            </a:r>
          </a:p>
          <a:p>
            <a:pPr marL="0" indent="0" algn="ctr">
              <a:buNone/>
            </a:pPr>
            <a:r>
              <a:rPr lang="en-GB" dirty="0"/>
              <a:t> - Different countries have their own list of procedures</a:t>
            </a:r>
          </a:p>
          <a:p>
            <a:pPr marL="0" indent="0">
              <a:buNone/>
            </a:pPr>
            <a:r>
              <a:rPr lang="en-GB" dirty="0"/>
              <a:t>  - Required for patient safety or reimbursement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BD805-211A-482F-B093-0B404F952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827" y="3098675"/>
            <a:ext cx="1466534" cy="21737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FF11C-118F-46DA-8610-3DE15374C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60" y="3098675"/>
            <a:ext cx="1545993" cy="22019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6E61C3-9EF5-475F-A213-E464EF4CD41F}"/>
              </a:ext>
            </a:extLst>
          </p:cNvPr>
          <p:cNvSpPr/>
          <p:nvPr/>
        </p:nvSpPr>
        <p:spPr>
          <a:xfrm>
            <a:off x="1784059" y="5485727"/>
            <a:ext cx="232337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Lemos P, Jarrett P, Philip B</a:t>
            </a:r>
          </a:p>
          <a:p>
            <a:r>
              <a:rPr lang="en-GB" sz="1400" dirty="0">
                <a:solidFill>
                  <a:schemeClr val="tx1"/>
                </a:solidFill>
              </a:rPr>
              <a:t>IAAS, London; 2006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6CE6EF-682D-4D27-846C-099660F947EA}"/>
              </a:ext>
            </a:extLst>
          </p:cNvPr>
          <p:cNvSpPr/>
          <p:nvPr/>
        </p:nvSpPr>
        <p:spPr>
          <a:xfrm>
            <a:off x="8737043" y="5555834"/>
            <a:ext cx="19586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Jackson IB, 2014;</a:t>
            </a:r>
          </a:p>
          <a:p>
            <a:r>
              <a:rPr lang="en-GB" sz="1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www.iaas-med.com/files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" name="Picture 2" descr="reverse 009">
            <a:extLst>
              <a:ext uri="{FF2B5EF4-FFF2-40B4-BE49-F238E27FC236}">
                <a16:creationId xmlns:a16="http://schemas.microsoft.com/office/drawing/2014/main" id="{19912975-1CAB-401F-801E-876B19B0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1936" y="3098675"/>
            <a:ext cx="1448801" cy="220194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4F58A1-39AC-4FCE-9AEE-FA567FD42327}"/>
              </a:ext>
            </a:extLst>
          </p:cNvPr>
          <p:cNvSpPr/>
          <p:nvPr/>
        </p:nvSpPr>
        <p:spPr>
          <a:xfrm>
            <a:off x="4137384" y="5477497"/>
            <a:ext cx="195861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Jackson I, McWhinnie D</a:t>
            </a:r>
          </a:p>
          <a:p>
            <a:r>
              <a:rPr lang="en-US" sz="1400" dirty="0">
                <a:solidFill>
                  <a:schemeClr val="tx1"/>
                </a:solidFill>
              </a:rPr>
              <a:t>BADS, London; 2006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052" name="Picture 4" descr="Day Case Surgery - Douglas McWhinnie; Ian Jackson; Ian Smith ...">
            <a:extLst>
              <a:ext uri="{FF2B5EF4-FFF2-40B4-BE49-F238E27FC236}">
                <a16:creationId xmlns:a16="http://schemas.microsoft.com/office/drawing/2014/main" id="{082298D3-3996-428F-B6F5-D8061058A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50" y="3098676"/>
            <a:ext cx="1236669" cy="22019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50CDF5-3E12-40C5-9040-0B108D025817}"/>
              </a:ext>
            </a:extLst>
          </p:cNvPr>
          <p:cNvSpPr/>
          <p:nvPr/>
        </p:nvSpPr>
        <p:spPr>
          <a:xfrm>
            <a:off x="6391163" y="5734642"/>
            <a:ext cx="2035396" cy="556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</a:t>
            </a:r>
            <a:r>
              <a:rPr lang="en-GB" sz="1400" dirty="0" err="1">
                <a:solidFill>
                  <a:schemeClr val="tx1"/>
                </a:solidFill>
              </a:rPr>
              <a:t>mith</a:t>
            </a:r>
            <a:r>
              <a:rPr lang="en-GB" sz="1400" dirty="0">
                <a:solidFill>
                  <a:schemeClr val="tx1"/>
                </a:solidFill>
              </a:rPr>
              <a:t> I, McWhinnie D, Jackson I </a:t>
            </a:r>
          </a:p>
          <a:p>
            <a:r>
              <a:rPr lang="en-GB" sz="1400" dirty="0">
                <a:solidFill>
                  <a:schemeClr val="tx1"/>
                </a:solidFill>
              </a:rPr>
              <a:t>OUP, Oxford; 2012</a:t>
            </a:r>
          </a:p>
        </p:txBody>
      </p:sp>
    </p:spTree>
    <p:extLst>
      <p:ext uri="{BB962C8B-B14F-4D97-AF65-F5344CB8AC3E}">
        <p14:creationId xmlns:p14="http://schemas.microsoft.com/office/powerpoint/2010/main" val="1485214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373BF-ADEF-4459-A0CD-D096B5A6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8309"/>
            <a:ext cx="3064120" cy="2260012"/>
          </a:xfrm>
        </p:spPr>
        <p:txBody>
          <a:bodyPr/>
          <a:lstStyle/>
          <a:p>
            <a:r>
              <a:rPr lang="en-GB" sz="3600" b="1" dirty="0">
                <a:solidFill>
                  <a:schemeClr val="accent5"/>
                </a:solidFill>
              </a:rPr>
              <a:t>Target Percentages for Length of Stay Management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55AAE4-60AE-4625-96BE-AE9999A5B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019" y="162464"/>
            <a:ext cx="4706096" cy="6533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F89288-EFBB-4F39-AB5D-460CAF547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12" y="3591463"/>
            <a:ext cx="1981819" cy="281977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1C42721-F540-40EB-BF12-9A024E231D1A}"/>
              </a:ext>
            </a:extLst>
          </p:cNvPr>
          <p:cNvSpPr/>
          <p:nvPr/>
        </p:nvSpPr>
        <p:spPr>
          <a:xfrm>
            <a:off x="4931123" y="971357"/>
            <a:ext cx="854084" cy="395653"/>
          </a:xfrm>
          <a:prstGeom prst="rightArrow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32A0585-1841-42EE-ABA8-758B4A5E6259}"/>
              </a:ext>
            </a:extLst>
          </p:cNvPr>
          <p:cNvSpPr/>
          <p:nvPr/>
        </p:nvSpPr>
        <p:spPr>
          <a:xfrm>
            <a:off x="4931123" y="2849980"/>
            <a:ext cx="854084" cy="395653"/>
          </a:xfrm>
          <a:prstGeom prst="rightArrow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5ABAB3F-1FB3-40E9-8907-E9DADA563778}"/>
              </a:ext>
            </a:extLst>
          </p:cNvPr>
          <p:cNvSpPr/>
          <p:nvPr/>
        </p:nvSpPr>
        <p:spPr>
          <a:xfrm>
            <a:off x="4891454" y="4391565"/>
            <a:ext cx="854084" cy="395653"/>
          </a:xfrm>
          <a:prstGeom prst="rightArrow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A847C58-8938-45E9-A3FB-D18234DFA15E}"/>
              </a:ext>
            </a:extLst>
          </p:cNvPr>
          <p:cNvSpPr/>
          <p:nvPr/>
        </p:nvSpPr>
        <p:spPr>
          <a:xfrm>
            <a:off x="4891454" y="5852746"/>
            <a:ext cx="854084" cy="395653"/>
          </a:xfrm>
          <a:prstGeom prst="rightArrow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845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5ACD-A51B-4857-BA5B-20169071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28694"/>
            <a:ext cx="7886700" cy="889341"/>
          </a:xfrm>
        </p:spPr>
        <p:txBody>
          <a:bodyPr/>
          <a:lstStyle/>
          <a:p>
            <a:pPr algn="ctr"/>
            <a:r>
              <a:rPr lang="en-US" sz="4000" dirty="0"/>
              <a:t>Procedure Selection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2BDFE-7DB9-4C67-B00B-0CF2509C3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688" y="1924156"/>
            <a:ext cx="9159374" cy="118325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“Any surgical procedure conducted on a COVID-19 positive patient carries a risk of postoperative pulmonary complications in half of cases”</a:t>
            </a:r>
          </a:p>
          <a:p>
            <a:pPr marL="0" indent="0">
              <a:buNone/>
            </a:pPr>
            <a:r>
              <a:rPr lang="en-GB" sz="1600" dirty="0" err="1"/>
              <a:t>COVIDSurg</a:t>
            </a:r>
            <a:r>
              <a:rPr lang="en-GB" sz="1600" dirty="0"/>
              <a:t> Collaborative. Lancet 2020;396:27-38.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65172-4218-4123-A4A4-78677BD1F282}"/>
              </a:ext>
            </a:extLst>
          </p:cNvPr>
          <p:cNvSpPr/>
          <p:nvPr/>
        </p:nvSpPr>
        <p:spPr>
          <a:xfrm>
            <a:off x="1656704" y="1243268"/>
            <a:ext cx="9215358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FF"/>
                </a:highlight>
              </a:rPr>
              <a:t>Most Ambulatory procedures are life-enhancing rather than life-saving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FF277-1B11-422D-B789-268D399AFD6B}"/>
              </a:ext>
            </a:extLst>
          </p:cNvPr>
          <p:cNvSpPr/>
          <p:nvPr/>
        </p:nvSpPr>
        <p:spPr>
          <a:xfrm>
            <a:off x="1656704" y="3648223"/>
            <a:ext cx="921535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FF"/>
                </a:highlight>
              </a:rPr>
              <a:t>T</a:t>
            </a:r>
            <a:r>
              <a:rPr lang="en-GB" sz="2400" b="1" dirty="0">
                <a:solidFill>
                  <a:srgbClr val="FF0000"/>
                </a:solidFill>
                <a:highlight>
                  <a:srgbClr val="FFFFFF"/>
                </a:highlight>
              </a:rPr>
              <a:t>he COVID pandemic has highlighted unnecessary surgery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B3BC9F-7DA9-44AA-B3D7-E1C513FEE28D}"/>
              </a:ext>
            </a:extLst>
          </p:cNvPr>
          <p:cNvSpPr/>
          <p:nvPr/>
        </p:nvSpPr>
        <p:spPr>
          <a:xfrm>
            <a:off x="1588700" y="4215934"/>
            <a:ext cx="9616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“Any surgical intervention that is either not needed, not indicated, or not in the patient’s best interest when weighed against other available options, including conservative measures”</a:t>
            </a:r>
            <a:endParaRPr lang="en-GB" sz="2400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577FBA-A3D3-4741-8DD0-BA3C6A28F194}"/>
              </a:ext>
            </a:extLst>
          </p:cNvPr>
          <p:cNvSpPr/>
          <p:nvPr/>
        </p:nvSpPr>
        <p:spPr>
          <a:xfrm>
            <a:off x="1588700" y="5337643"/>
            <a:ext cx="9477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cs typeface="Arial" panose="020B0604020202020204" pitchFamily="34" charset="0"/>
              </a:rPr>
              <a:t>Why do surgeons continue to perform unnecessary surgery? </a:t>
            </a:r>
            <a:r>
              <a:rPr lang="en-US" altLang="en-US" dirty="0" err="1">
                <a:cs typeface="Arial" panose="020B0604020202020204" pitchFamily="34" charset="0"/>
              </a:rPr>
              <a:t>Stahel</a:t>
            </a:r>
            <a:r>
              <a:rPr lang="en-US" altLang="en-US" dirty="0">
                <a:cs typeface="Arial" panose="020B0604020202020204" pitchFamily="34" charset="0"/>
              </a:rPr>
              <a:t> PF, </a:t>
            </a:r>
            <a:r>
              <a:rPr lang="en-US" altLang="en-US" dirty="0" err="1">
                <a:cs typeface="Arial" panose="020B0604020202020204" pitchFamily="34" charset="0"/>
              </a:rPr>
              <a:t>VanderHeiden</a:t>
            </a:r>
            <a:r>
              <a:rPr lang="en-US" altLang="en-US" dirty="0">
                <a:cs typeface="Arial" panose="020B0604020202020204" pitchFamily="34" charset="0"/>
              </a:rPr>
              <a:t> TF, Kim FJ Patient </a:t>
            </a:r>
            <a:r>
              <a:rPr lang="en-US" altLang="en-US" dirty="0" err="1">
                <a:cs typeface="Arial" panose="020B0604020202020204" pitchFamily="34" charset="0"/>
              </a:rPr>
              <a:t>Saf</a:t>
            </a:r>
            <a:r>
              <a:rPr lang="en-US" altLang="en-US" dirty="0">
                <a:cs typeface="Arial" panose="020B0604020202020204" pitchFamily="34" charset="0"/>
              </a:rPr>
              <a:t> Surg 2017;11:1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9139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E8B380-EE56-4FD4-AAB6-C4A5F071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11907"/>
            <a:ext cx="7886700" cy="1325563"/>
          </a:xfrm>
        </p:spPr>
        <p:txBody>
          <a:bodyPr/>
          <a:lstStyle/>
          <a:p>
            <a:r>
              <a:rPr lang="en-US" sz="3600" dirty="0"/>
              <a:t>Waiting times for non-urgent treatment</a:t>
            </a:r>
            <a:endParaRPr lang="en-GB" sz="3600" dirty="0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D9058DA6-183B-4FC4-9B43-1A1B0961CB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67" y="2059642"/>
            <a:ext cx="3051470" cy="2738716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E985C9-58DF-493B-95F8-964C1BFF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4660" y="2003765"/>
            <a:ext cx="5255438" cy="34686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2010 Patient right</a:t>
            </a:r>
          </a:p>
          <a:p>
            <a:pPr marL="0" indent="0">
              <a:buNone/>
            </a:pPr>
            <a:r>
              <a:rPr lang="en-US" dirty="0"/>
              <a:t>          18 weeks RTT </a:t>
            </a:r>
          </a:p>
          <a:p>
            <a:pPr marL="0" indent="0">
              <a:buNone/>
            </a:pPr>
            <a:r>
              <a:rPr lang="en-US" dirty="0"/>
              <a:t>2012 Statutory requirement 92% </a:t>
            </a:r>
          </a:p>
          <a:p>
            <a:pPr marL="0" indent="0">
              <a:buNone/>
            </a:pPr>
            <a:r>
              <a:rPr lang="en-US" dirty="0"/>
              <a:t>          to achieve 18 weeks RTT</a:t>
            </a:r>
          </a:p>
          <a:p>
            <a:pPr marL="0" indent="0">
              <a:buNone/>
            </a:pPr>
            <a:r>
              <a:rPr lang="en-US" dirty="0"/>
              <a:t>2013 No wait &gt; 52 weeks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82050D-C79D-4BC2-A8D8-56D2C1719168}"/>
              </a:ext>
            </a:extLst>
          </p:cNvPr>
          <p:cNvSpPr/>
          <p:nvPr/>
        </p:nvSpPr>
        <p:spPr>
          <a:xfrm>
            <a:off x="1679384" y="4945849"/>
            <a:ext cx="2365347" cy="426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DoH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London 2010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2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BC7C-E80B-4C2C-BE60-22BEEFDD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2270"/>
            <a:ext cx="7886700" cy="710990"/>
          </a:xfrm>
        </p:spPr>
        <p:txBody>
          <a:bodyPr/>
          <a:lstStyle/>
          <a:p>
            <a:pPr algn="ctr"/>
            <a:r>
              <a:rPr lang="en-US" sz="3600" dirty="0"/>
              <a:t>Timeline COVID-19 in England</a:t>
            </a:r>
            <a:endParaRPr lang="en-GB" sz="36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06DD4E-1AF1-41F7-94A1-1ADBE6D9E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5" y="1083337"/>
            <a:ext cx="2614731" cy="22061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6D5266-9D12-4FC9-A10B-481919BB007A}"/>
              </a:ext>
            </a:extLst>
          </p:cNvPr>
          <p:cNvSpPr/>
          <p:nvPr/>
        </p:nvSpPr>
        <p:spPr>
          <a:xfrm>
            <a:off x="1637353" y="2443988"/>
            <a:ext cx="2017729" cy="1813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057EA8-5DF8-4BC7-9ED1-187D71E9D827}"/>
              </a:ext>
            </a:extLst>
          </p:cNvPr>
          <p:cNvSpPr/>
          <p:nvPr/>
        </p:nvSpPr>
        <p:spPr>
          <a:xfrm>
            <a:off x="1318168" y="4433212"/>
            <a:ext cx="2285804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School Holidays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Why more American schools are implementing school uniforms - Study ...">
            <a:extLst>
              <a:ext uri="{FF2B5EF4-FFF2-40B4-BE49-F238E27FC236}">
                <a16:creationId xmlns:a16="http://schemas.microsoft.com/office/drawing/2014/main" id="{DB351160-88E6-4A81-AAD6-E004F0F8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147095"/>
            <a:ext cx="3644685" cy="17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mily Skiing in Winter Park Colorado - Family Traveller (USA)">
            <a:extLst>
              <a:ext uri="{FF2B5EF4-FFF2-40B4-BE49-F238E27FC236}">
                <a16:creationId xmlns:a16="http://schemas.microsoft.com/office/drawing/2014/main" id="{90FB46E4-DA96-4D09-A2B0-29C79ADF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92976"/>
            <a:ext cx="3582692" cy="17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walking on a beach&#10;&#10;Description automatically generated">
            <a:extLst>
              <a:ext uri="{FF2B5EF4-FFF2-40B4-BE49-F238E27FC236}">
                <a16:creationId xmlns:a16="http://schemas.microsoft.com/office/drawing/2014/main" id="{DD60E9C5-2DC1-4DE2-82DB-72F1793EA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14297"/>
            <a:ext cx="3582692" cy="19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819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984B-0628-4510-9540-435B451D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725"/>
          </a:xfrm>
        </p:spPr>
        <p:txBody>
          <a:bodyPr/>
          <a:lstStyle/>
          <a:p>
            <a:pPr algn="ctr"/>
            <a:r>
              <a:rPr lang="en-US" sz="3200" dirty="0"/>
              <a:t>Patients awaiting treatment Pre-COVID-19</a:t>
            </a:r>
            <a:endParaRPr lang="en-GB" sz="3200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DCB072B2-93BC-4C07-B811-E34380ADD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03" y="1548030"/>
            <a:ext cx="7165956" cy="4852770"/>
          </a:xfrm>
        </p:spPr>
      </p:pic>
    </p:spTree>
    <p:extLst>
      <p:ext uri="{BB962C8B-B14F-4D97-AF65-F5344CB8AC3E}">
        <p14:creationId xmlns:p14="http://schemas.microsoft.com/office/powerpoint/2010/main" val="329360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03C1B2-AB51-4771-BDB0-EA5719D0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92858"/>
          </a:xfrm>
        </p:spPr>
        <p:txBody>
          <a:bodyPr/>
          <a:lstStyle/>
          <a:p>
            <a:pPr algn="ctr"/>
            <a:r>
              <a:rPr lang="en-US" sz="3600" dirty="0"/>
              <a:t>Waiting List Plan</a:t>
            </a:r>
            <a:endParaRPr lang="en-GB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F785E7-0A8C-4683-8D26-67697F210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261" y="2119963"/>
            <a:ext cx="5107132" cy="30033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Private Sector NHS Contract</a:t>
            </a:r>
          </a:p>
          <a:p>
            <a:pPr marL="0" indent="0">
              <a:buNone/>
            </a:pPr>
            <a:r>
              <a:rPr lang="en-US" dirty="0"/>
              <a:t>(%age contracted hours)</a:t>
            </a:r>
          </a:p>
          <a:p>
            <a:pPr marL="0" indent="0">
              <a:buNone/>
            </a:pPr>
            <a:r>
              <a:rPr lang="en-US" dirty="0"/>
              <a:t>60% Inner London</a:t>
            </a:r>
          </a:p>
          <a:p>
            <a:pPr marL="0" indent="0">
              <a:buNone/>
            </a:pPr>
            <a:r>
              <a:rPr lang="en-US" dirty="0"/>
              <a:t>70% Outer London</a:t>
            </a:r>
          </a:p>
          <a:p>
            <a:pPr marL="0" indent="0">
              <a:buNone/>
            </a:pPr>
            <a:r>
              <a:rPr lang="en-US" dirty="0"/>
              <a:t>75% Rest of England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0F18C4-E20B-4CB2-9FC6-B6EA074FC3BC}"/>
              </a:ext>
            </a:extLst>
          </p:cNvPr>
          <p:cNvSpPr/>
          <p:nvPr/>
        </p:nvSpPr>
        <p:spPr>
          <a:xfrm>
            <a:off x="2287349" y="2119963"/>
            <a:ext cx="354252" cy="2489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FD69498-F962-407E-9AC1-8AD6CA6E7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21" y="3557802"/>
            <a:ext cx="2680260" cy="250978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C54823A3-C317-444F-92FF-32D794371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2" y="956343"/>
            <a:ext cx="2785137" cy="2343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8F2784-4857-428C-8D1F-4A10AB6C88E5}"/>
              </a:ext>
            </a:extLst>
          </p:cNvPr>
          <p:cNvSpPr/>
          <p:nvPr/>
        </p:nvSpPr>
        <p:spPr>
          <a:xfrm>
            <a:off x="2152650" y="2128271"/>
            <a:ext cx="250701" cy="2489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926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92949"/>
            <a:ext cx="7886700" cy="683667"/>
          </a:xfrm>
        </p:spPr>
        <p:txBody>
          <a:bodyPr/>
          <a:lstStyle/>
          <a:p>
            <a:pPr algn="ctr"/>
            <a:r>
              <a:rPr lang="en-US" sz="3600" dirty="0">
                <a:latin typeface="+mn-lt"/>
              </a:rPr>
              <a:t>S</a:t>
            </a:r>
            <a:r>
              <a:rPr lang="en-GB" sz="3600" dirty="0" err="1">
                <a:latin typeface="+mn-lt"/>
              </a:rPr>
              <a:t>cheduling</a:t>
            </a:r>
            <a:r>
              <a:rPr lang="en-GB" sz="3600" dirty="0">
                <a:latin typeface="+mn-lt"/>
              </a:rPr>
              <a:t> of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951" y="1075968"/>
            <a:ext cx="7886700" cy="1136644"/>
          </a:xfrm>
        </p:spPr>
        <p:txBody>
          <a:bodyPr/>
          <a:lstStyle/>
          <a:p>
            <a:pPr marL="0" indent="0">
              <a:buNone/>
            </a:pPr>
            <a:r>
              <a:rPr lang="en-GB" sz="3200" b="1" i="1" dirty="0">
                <a:solidFill>
                  <a:srgbClr val="FF0000"/>
                </a:solidFill>
              </a:rPr>
              <a:t>Lock down Day Surgery List :</a:t>
            </a:r>
          </a:p>
          <a:p>
            <a:pPr marL="0" indent="0">
              <a:buNone/>
            </a:pPr>
            <a:r>
              <a:rPr lang="en-GB" sz="3200" b="1" i="1" dirty="0">
                <a:solidFill>
                  <a:srgbClr val="FF0000"/>
                </a:solidFill>
              </a:rPr>
              <a:t>Staff, patient, theatre availability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1423" y="2673519"/>
            <a:ext cx="1417739" cy="9479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6 weeks before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1674" y="2673519"/>
            <a:ext cx="1417739" cy="9479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4 weeks before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26749" y="4752363"/>
            <a:ext cx="1417739" cy="9479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Day Surgery List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51424" y="4752363"/>
            <a:ext cx="1417739" cy="9479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Plan List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83205" y="2673519"/>
            <a:ext cx="1417739" cy="9479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2 weeks before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675" y="4752363"/>
            <a:ext cx="1417739" cy="9479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Confirm List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83203" y="4752363"/>
            <a:ext cx="1417739" cy="9479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Lock Down List</a:t>
            </a:r>
          </a:p>
        </p:txBody>
      </p:sp>
      <p:sp>
        <p:nvSpPr>
          <p:cNvPr id="17" name="Arrow: Down 16"/>
          <p:cNvSpPr/>
          <p:nvPr/>
        </p:nvSpPr>
        <p:spPr>
          <a:xfrm>
            <a:off x="1872722" y="3802043"/>
            <a:ext cx="375139" cy="769752"/>
          </a:xfrm>
          <a:prstGeom prst="down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/>
          <p:cNvSpPr/>
          <p:nvPr/>
        </p:nvSpPr>
        <p:spPr>
          <a:xfrm>
            <a:off x="4347935" y="3802043"/>
            <a:ext cx="375139" cy="769752"/>
          </a:xfrm>
          <a:prstGeom prst="down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/>
          <p:cNvSpPr/>
          <p:nvPr/>
        </p:nvSpPr>
        <p:spPr>
          <a:xfrm>
            <a:off x="6904504" y="3822330"/>
            <a:ext cx="375139" cy="769752"/>
          </a:xfrm>
          <a:prstGeom prst="down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/>
          <p:cNvSpPr/>
          <p:nvPr/>
        </p:nvSpPr>
        <p:spPr>
          <a:xfrm>
            <a:off x="3025121" y="5038071"/>
            <a:ext cx="568076" cy="376540"/>
          </a:xfrm>
          <a:prstGeom prst="right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/>
          <p:cNvSpPr/>
          <p:nvPr/>
        </p:nvSpPr>
        <p:spPr>
          <a:xfrm>
            <a:off x="5531949" y="5038071"/>
            <a:ext cx="565553" cy="376540"/>
          </a:xfrm>
          <a:prstGeom prst="right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/>
          <p:cNvSpPr/>
          <p:nvPr/>
        </p:nvSpPr>
        <p:spPr>
          <a:xfrm>
            <a:off x="8190854" y="5038071"/>
            <a:ext cx="544319" cy="376540"/>
          </a:xfrm>
          <a:prstGeom prst="right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6975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C766-E13A-4656-B944-B526B810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94" y="87300"/>
            <a:ext cx="7886700" cy="1325563"/>
          </a:xfrm>
        </p:spPr>
        <p:txBody>
          <a:bodyPr/>
          <a:lstStyle/>
          <a:p>
            <a:pPr algn="ctr"/>
            <a:r>
              <a:rPr lang="en-US" sz="3600" dirty="0"/>
              <a:t>Scheduling of Surgery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A3601-4DFA-4AD3-B446-7E62A8EEA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7782" y="1395662"/>
            <a:ext cx="6922235" cy="95536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No longer possible to replace late unavoidable cancellations with substitute patients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6E8FD-D61A-4580-972F-82CEB5727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8169" y="2776558"/>
            <a:ext cx="4630803" cy="264057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COVID-19 Incubation period</a:t>
            </a:r>
          </a:p>
          <a:p>
            <a:pPr marL="0" indent="0">
              <a:buNone/>
            </a:pPr>
            <a:r>
              <a:rPr lang="en-US" dirty="0"/>
              <a:t>Mean 5-6 days</a:t>
            </a:r>
          </a:p>
          <a:p>
            <a:pPr marL="0" indent="0">
              <a:buNone/>
            </a:pPr>
            <a:r>
              <a:rPr lang="en-US" dirty="0"/>
              <a:t>Range up to 14 days</a:t>
            </a:r>
          </a:p>
          <a:p>
            <a:pPr marL="0" indent="0">
              <a:buNone/>
            </a:pPr>
            <a:r>
              <a:rPr lang="en-US" dirty="0"/>
              <a:t>Asymptomatic 1-3 days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655B0-04B2-48EA-A439-A89DAFE4C2D9}"/>
              </a:ext>
            </a:extLst>
          </p:cNvPr>
          <p:cNvSpPr/>
          <p:nvPr/>
        </p:nvSpPr>
        <p:spPr>
          <a:xfrm>
            <a:off x="2152650" y="5842671"/>
            <a:ext cx="8256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ea typeface="Calibri" panose="020F0502020204030204" pitchFamily="34" charset="0"/>
              </a:rPr>
              <a:t>World Health Organisation.</a:t>
            </a: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 2020</a:t>
            </a:r>
            <a:r>
              <a:rPr lang="en-GB" sz="1600" i="1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Coronavirus disease 2019 (COVID-19) Situation Report – 73   </a:t>
            </a:r>
            <a:r>
              <a:rPr lang="en-GB" sz="1600" dirty="0"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www.who.int/docs/default-source/</a:t>
            </a:r>
            <a:r>
              <a:rPr lang="en-GB" sz="1600" dirty="0">
                <a:ea typeface="Calibri" panose="020F0502020204030204" pitchFamily="34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</a:rPr>
              <a:t>coronaviruse</a:t>
            </a:r>
            <a:r>
              <a:rPr lang="en-GB" sz="1600" dirty="0">
                <a:ea typeface="Calibri" panose="020F0502020204030204" pitchFamily="34" charset="0"/>
              </a:rPr>
              <a:t>/situation-reports/20200402-sitrep-73-Covid-19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324174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4440-986A-4235-A63E-C5A771DF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1598"/>
            <a:ext cx="7886700" cy="741495"/>
          </a:xfrm>
        </p:spPr>
        <p:txBody>
          <a:bodyPr/>
          <a:lstStyle/>
          <a:p>
            <a:pPr algn="ctr"/>
            <a:r>
              <a:rPr lang="en-US" sz="3600" dirty="0"/>
              <a:t>Admission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5B714-6652-44C7-A417-A36B7B71B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8755" y="949777"/>
            <a:ext cx="7829550" cy="270859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Patient admitted to the Day Surgery Unit</a:t>
            </a:r>
          </a:p>
          <a:p>
            <a:pPr>
              <a:buFontTx/>
              <a:buChar char="-"/>
            </a:pPr>
            <a:r>
              <a:rPr lang="en-GB" dirty="0"/>
              <a:t>on their own without a friend or relative</a:t>
            </a:r>
          </a:p>
          <a:p>
            <a:pPr marL="0" indent="0">
              <a:buNone/>
            </a:pPr>
            <a:r>
              <a:rPr lang="en-GB" dirty="0"/>
              <a:t>   EXCEPT</a:t>
            </a:r>
          </a:p>
          <a:p>
            <a:pPr>
              <a:buFontTx/>
              <a:buChar char="-"/>
            </a:pPr>
            <a:r>
              <a:rPr lang="en-GB" dirty="0"/>
              <a:t>parent with child</a:t>
            </a:r>
          </a:p>
          <a:p>
            <a:pPr>
              <a:buFontTx/>
              <a:buChar char="-"/>
            </a:pPr>
            <a:r>
              <a:rPr lang="en-GB" dirty="0"/>
              <a:t>caring for the vulnerable adult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71ABF-06F4-4BF8-8C9D-362AC2D53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28755" y="5342061"/>
            <a:ext cx="8046814" cy="143659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Patient and clinical staff to wear loose-fitting surgical facemasks covering the nose and mouth</a:t>
            </a:r>
          </a:p>
          <a:p>
            <a:pPr marL="0" indent="0">
              <a:buNone/>
            </a:pPr>
            <a:r>
              <a:rPr lang="en-GB" dirty="0"/>
              <a:t>                           </a:t>
            </a:r>
            <a:r>
              <a:rPr lang="en-GB" b="1" dirty="0"/>
              <a:t>One-Way Protection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6E8F73D-A04C-41F0-8755-4856E6066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61" y="3817782"/>
            <a:ext cx="2419588" cy="120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VID-19: the challenges for children's nurses | RCNi">
            <a:extLst>
              <a:ext uri="{FF2B5EF4-FFF2-40B4-BE49-F238E27FC236}">
                <a16:creationId xmlns:a16="http://schemas.microsoft.com/office/drawing/2014/main" id="{75CA657F-DE2D-4A9C-B6EF-59C5BB3E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55" y="3820932"/>
            <a:ext cx="2023568" cy="12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sk Wearing 101: How to Use &amp; Re-Use a Face Mask">
            <a:extLst>
              <a:ext uri="{FF2B5EF4-FFF2-40B4-BE49-F238E27FC236}">
                <a16:creationId xmlns:a16="http://schemas.microsoft.com/office/drawing/2014/main" id="{42FF098B-1D24-4E31-9E4A-473729359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88" y="3841734"/>
            <a:ext cx="2108163" cy="11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oronavirus: 25,000 people discharged from hospitals to care homes ...">
            <a:extLst>
              <a:ext uri="{FF2B5EF4-FFF2-40B4-BE49-F238E27FC236}">
                <a16:creationId xmlns:a16="http://schemas.microsoft.com/office/drawing/2014/main" id="{DDED2A93-4F0A-458B-B649-4BD6F33D7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88" y="2279050"/>
            <a:ext cx="2108163" cy="140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903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4277-B46A-4B64-9BEC-CA32969A2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606"/>
            <a:ext cx="10515600" cy="823912"/>
          </a:xfrm>
        </p:spPr>
        <p:txBody>
          <a:bodyPr/>
          <a:lstStyle/>
          <a:p>
            <a:pPr algn="ctr"/>
            <a:r>
              <a:rPr lang="en-US" dirty="0"/>
              <a:t>Aerosol Generating Procedures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89B35-852A-461F-AE95-C6CD90206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Aerosol generating procedures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4DE61-D96C-469C-A24D-ED2CCDF21D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Anaesthetic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Intubation</a:t>
            </a:r>
          </a:p>
          <a:p>
            <a:pPr marL="0" indent="0">
              <a:buNone/>
            </a:pPr>
            <a:r>
              <a:rPr lang="en-US" sz="2000" dirty="0" err="1"/>
              <a:t>Extubation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Suctioning respiratory tract</a:t>
            </a:r>
          </a:p>
          <a:p>
            <a:pPr marL="0" indent="0">
              <a:buNone/>
            </a:pPr>
            <a:r>
              <a:rPr lang="en-US" sz="2000" dirty="0"/>
              <a:t>Laryngeal Mask </a:t>
            </a:r>
            <a:r>
              <a:rPr lang="en-US" sz="2000" dirty="0" err="1"/>
              <a:t>Anaesthesia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dirty="0"/>
              <a:t>Surgery</a:t>
            </a:r>
          </a:p>
          <a:p>
            <a:pPr marL="0" indent="0">
              <a:buNone/>
            </a:pPr>
            <a:r>
              <a:rPr lang="en-US" sz="1800" dirty="0"/>
              <a:t>ENT procedures</a:t>
            </a:r>
          </a:p>
          <a:p>
            <a:pPr marL="0" indent="0">
              <a:buNone/>
            </a:pPr>
            <a:r>
              <a:rPr lang="en-US" sz="1800" dirty="0"/>
              <a:t>Endoscopy</a:t>
            </a:r>
          </a:p>
          <a:p>
            <a:pPr marL="0" indent="0">
              <a:buNone/>
            </a:pPr>
            <a:r>
              <a:rPr lang="en-US" sz="1800" dirty="0"/>
              <a:t>Laparoscopy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847881-B5BF-4C5D-8A3E-1BDE3AD2B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Non-aerosol generating procedures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A61FC9-ABEB-4401-BBA0-B9AD14538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8721" y="2516332"/>
            <a:ext cx="3887391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Anaesthetic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>Spinal</a:t>
            </a:r>
          </a:p>
          <a:p>
            <a:pPr marL="0" indent="0">
              <a:buNone/>
            </a:pPr>
            <a:r>
              <a:rPr lang="en-US" sz="1800" dirty="0"/>
              <a:t>Regional</a:t>
            </a:r>
          </a:p>
          <a:p>
            <a:pPr marL="0" indent="0">
              <a:buNone/>
            </a:pPr>
            <a:r>
              <a:rPr lang="en-US" sz="1800" dirty="0"/>
              <a:t>Local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Surgery</a:t>
            </a:r>
          </a:p>
          <a:p>
            <a:pPr marL="0" indent="0">
              <a:buNone/>
            </a:pPr>
            <a:r>
              <a:rPr lang="en-US" sz="1800" dirty="0"/>
              <a:t>Open surgery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3045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2FD6A-0B39-43C6-AFA7-ADFD85CF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843999"/>
          </a:xfrm>
        </p:spPr>
        <p:txBody>
          <a:bodyPr/>
          <a:lstStyle/>
          <a:p>
            <a:pPr algn="ctr"/>
            <a:r>
              <a:rPr lang="en-US" sz="3600" dirty="0"/>
              <a:t>Non-</a:t>
            </a:r>
            <a:r>
              <a:rPr lang="en-US" sz="3600" dirty="0" err="1"/>
              <a:t>Valved</a:t>
            </a:r>
            <a:r>
              <a:rPr lang="en-US" sz="3600" dirty="0"/>
              <a:t> Surgical Respirators</a:t>
            </a:r>
            <a:br>
              <a:rPr lang="en-US" sz="3600" dirty="0"/>
            </a:br>
            <a:r>
              <a:rPr lang="en-US" sz="3600" b="1" dirty="0"/>
              <a:t>Two-Way Protection</a:t>
            </a:r>
            <a:endParaRPr lang="en-GB" sz="3600" b="1" dirty="0"/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AA9371A8-969B-42B6-9DD7-6EA0F761CC0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649997" y="1428278"/>
            <a:ext cx="7256386" cy="4158872"/>
          </a:xfrm>
          <a:prstGeom prst="rect">
            <a:avLst/>
          </a:prstGeom>
          <a:ln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588FDF-408A-4065-BD7B-4F783D3B6F80}"/>
              </a:ext>
            </a:extLst>
          </p:cNvPr>
          <p:cNvSpPr/>
          <p:nvPr/>
        </p:nvSpPr>
        <p:spPr>
          <a:xfrm>
            <a:off x="2649998" y="5587151"/>
            <a:ext cx="7389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70"/>
              </a:spcAft>
            </a:pPr>
            <a:r>
              <a:rPr lang="en-GB" dirty="0">
                <a:solidFill>
                  <a:srgbClr val="343E47"/>
                </a:solidFill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The equivalent respirator class to FFP2 and N95 in China is KN95, in Australia and New Zealand AS/NZ P2, in Korea 1st Class, and in Japan DS FFRs.</a:t>
            </a:r>
            <a:endParaRPr lang="en-GB" dirty="0">
              <a:ea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C963020-7F31-45F0-AA4D-1F522DB10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82" y="365126"/>
            <a:ext cx="1046443" cy="104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660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6A11-2847-40EB-B6F0-99488455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636" y="225942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3600" dirty="0"/>
              <a:t>Admission </a:t>
            </a:r>
            <a:br>
              <a:rPr lang="en-US" sz="3600" dirty="0"/>
            </a:br>
            <a:r>
              <a:rPr lang="en-US" sz="3600" dirty="0"/>
              <a:t>Operating Theatre + Stage I Recovery Risk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AD295-7DF5-4B8E-8536-4A59769C1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1813" y="2091549"/>
            <a:ext cx="6928375" cy="86467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FFP3 respirator, eye protection, fluid-resistant gowns, double gloves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A99C0-D74E-4A2D-AF66-98F5F369C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2268" y="5994007"/>
            <a:ext cx="2557581" cy="3659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Pre-COVID-19</a:t>
            </a:r>
            <a:endParaRPr lang="en-GB" dirty="0"/>
          </a:p>
        </p:txBody>
      </p:sp>
      <p:pic>
        <p:nvPicPr>
          <p:cNvPr id="4098" name="Picture 2" descr="The Airway Team: On the job with specialists doing COVID-19's most ...">
            <a:extLst>
              <a:ext uri="{FF2B5EF4-FFF2-40B4-BE49-F238E27FC236}">
                <a16:creationId xmlns:a16="http://schemas.microsoft.com/office/drawing/2014/main" id="{58076A70-D80C-447F-885C-A53BCA43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48" y="3895050"/>
            <a:ext cx="2666214" cy="19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73C476-8DCC-45DE-B8C6-2D6E2B084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36" y="3895050"/>
            <a:ext cx="2666213" cy="1999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04" name="Picture 8" descr="Pin on Free Historical Flu Pandemic Images">
            <a:extLst>
              <a:ext uri="{FF2B5EF4-FFF2-40B4-BE49-F238E27FC236}">
                <a16:creationId xmlns:a16="http://schemas.microsoft.com/office/drawing/2014/main" id="{44395394-B1A2-4B3F-B36B-36DA5C2C5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93" y="3898602"/>
            <a:ext cx="2994943" cy="199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A111407-018E-4B08-B32A-2E08CE469B35}"/>
              </a:ext>
            </a:extLst>
          </p:cNvPr>
          <p:cNvSpPr txBox="1">
            <a:spLocks/>
          </p:cNvSpPr>
          <p:nvPr/>
        </p:nvSpPr>
        <p:spPr bwMode="auto">
          <a:xfrm>
            <a:off x="2261754" y="5994007"/>
            <a:ext cx="1953019" cy="3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Spanish Flu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88C85CC-B8B1-4158-80D6-EC04985E2200}"/>
              </a:ext>
            </a:extLst>
          </p:cNvPr>
          <p:cNvSpPr txBox="1">
            <a:spLocks/>
          </p:cNvSpPr>
          <p:nvPr/>
        </p:nvSpPr>
        <p:spPr bwMode="auto">
          <a:xfrm>
            <a:off x="8202363" y="5994007"/>
            <a:ext cx="2557581" cy="3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COVID-19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5720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89370-1736-4096-8A08-E181A87B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804252"/>
          </a:xfrm>
        </p:spPr>
        <p:txBody>
          <a:bodyPr/>
          <a:lstStyle/>
          <a:p>
            <a:pPr algn="ctr"/>
            <a:r>
              <a:rPr lang="en-GB" b="1" dirty="0"/>
              <a:t>WHO Team Briefing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EE17B-EF5B-41F7-87EC-66CB4F1FE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848" y="1868183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/>
              <a:t>All the team !</a:t>
            </a:r>
          </a:p>
          <a:p>
            <a:pPr marL="0" indent="0">
              <a:buNone/>
            </a:pPr>
            <a:r>
              <a:rPr lang="en-GB" dirty="0"/>
              <a:t>Surgeon(s)</a:t>
            </a:r>
          </a:p>
          <a:p>
            <a:pPr marL="0" indent="0">
              <a:buNone/>
            </a:pPr>
            <a:r>
              <a:rPr lang="en-GB" dirty="0"/>
              <a:t>Anaesthetist</a:t>
            </a:r>
          </a:p>
          <a:p>
            <a:pPr marL="0" indent="0">
              <a:buNone/>
            </a:pPr>
            <a:r>
              <a:rPr lang="en-GB" dirty="0"/>
              <a:t>Anaesthetic Assistant</a:t>
            </a:r>
          </a:p>
          <a:p>
            <a:pPr marL="0" indent="0">
              <a:buNone/>
            </a:pPr>
            <a:r>
              <a:rPr lang="en-GB" dirty="0"/>
              <a:t>Scrub Nurse</a:t>
            </a:r>
          </a:p>
          <a:p>
            <a:pPr marL="0" indent="0">
              <a:buNone/>
            </a:pPr>
            <a:r>
              <a:rPr lang="en-GB" dirty="0"/>
              <a:t>Circulating nurses</a:t>
            </a:r>
          </a:p>
        </p:txBody>
      </p:sp>
      <p:pic>
        <p:nvPicPr>
          <p:cNvPr id="5122" name="Picture 2" descr="Mark Shrime, MD PhD on Twitter: &quot;Surgery is a team sport. Starting ...">
            <a:extLst>
              <a:ext uri="{FF2B5EF4-FFF2-40B4-BE49-F238E27FC236}">
                <a16:creationId xmlns:a16="http://schemas.microsoft.com/office/drawing/2014/main" id="{31EC875B-C371-480D-AA5C-001E8942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22" y="1515274"/>
            <a:ext cx="2767068" cy="207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D63A9BAE-40BF-4C5A-974A-B122A0FA2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426" y="4392084"/>
            <a:ext cx="2763864" cy="207289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E9A87C33-C380-4CF4-8FF1-6C05F022BA8C}"/>
              </a:ext>
            </a:extLst>
          </p:cNvPr>
          <p:cNvSpPr/>
          <p:nvPr/>
        </p:nvSpPr>
        <p:spPr>
          <a:xfrm>
            <a:off x="9027157" y="3718223"/>
            <a:ext cx="265198" cy="54381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412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ottish WHO.JPG">
            <a:extLst>
              <a:ext uri="{FF2B5EF4-FFF2-40B4-BE49-F238E27FC236}">
                <a16:creationId xmlns:a16="http://schemas.microsoft.com/office/drawing/2014/main" id="{A9EAC5DE-FC8C-4002-B2AC-CEC04311EC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932" y="893305"/>
            <a:ext cx="6897529" cy="48028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E8BAFC-CCB9-4E88-8ACE-2B4D729B3DE8}"/>
              </a:ext>
            </a:extLst>
          </p:cNvPr>
          <p:cNvSpPr/>
          <p:nvPr/>
        </p:nvSpPr>
        <p:spPr>
          <a:xfrm>
            <a:off x="2614247" y="346441"/>
            <a:ext cx="1767253" cy="47478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Sign 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7ACC08-DABC-4658-8F5E-36A33C52A049}"/>
              </a:ext>
            </a:extLst>
          </p:cNvPr>
          <p:cNvSpPr/>
          <p:nvPr/>
        </p:nvSpPr>
        <p:spPr>
          <a:xfrm>
            <a:off x="5366240" y="321516"/>
            <a:ext cx="1767253" cy="47478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Time 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3E06B8-FD95-4711-8597-AC334D30444C}"/>
              </a:ext>
            </a:extLst>
          </p:cNvPr>
          <p:cNvSpPr/>
          <p:nvPr/>
        </p:nvSpPr>
        <p:spPr>
          <a:xfrm>
            <a:off x="8037636" y="321516"/>
            <a:ext cx="1767253" cy="47478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Sign out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2C6465-5967-4103-A7F7-37C8F5311087}"/>
              </a:ext>
            </a:extLst>
          </p:cNvPr>
          <p:cNvSpPr/>
          <p:nvPr/>
        </p:nvSpPr>
        <p:spPr>
          <a:xfrm>
            <a:off x="3316033" y="5964696"/>
            <a:ext cx="5675325" cy="47478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</a:t>
            </a:r>
            <a:r>
              <a:rPr lang="en-GB" sz="2000" b="1" dirty="0">
                <a:solidFill>
                  <a:schemeClr val="tx1"/>
                </a:solidFill>
              </a:rPr>
              <a:t>heck COVID results of 72 hour swab</a:t>
            </a:r>
          </a:p>
        </p:txBody>
      </p:sp>
    </p:spTree>
    <p:extLst>
      <p:ext uri="{BB962C8B-B14F-4D97-AF65-F5344CB8AC3E}">
        <p14:creationId xmlns:p14="http://schemas.microsoft.com/office/powerpoint/2010/main" val="125938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6DCE291-62C4-4A3E-83EC-6B3CC7D96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2088"/>
            <a:ext cx="9144000" cy="64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C15C164-6CB8-4EF6-887B-CE66DF216B33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3983812" y="4126140"/>
            <a:ext cx="109576" cy="12424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E764B7-CC86-4661-8FEB-F478255BED7A}"/>
              </a:ext>
            </a:extLst>
          </p:cNvPr>
          <p:cNvCxnSpPr>
            <a:cxnSpLocks/>
          </p:cNvCxnSpPr>
          <p:nvPr/>
        </p:nvCxnSpPr>
        <p:spPr>
          <a:xfrm flipH="1" flipV="1">
            <a:off x="4448570" y="4058124"/>
            <a:ext cx="173810" cy="5513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0ADF20-E326-4F72-A7FA-8A7080E3E847}"/>
              </a:ext>
            </a:extLst>
          </p:cNvPr>
          <p:cNvCxnSpPr>
            <a:cxnSpLocks/>
          </p:cNvCxnSpPr>
          <p:nvPr/>
        </p:nvCxnSpPr>
        <p:spPr>
          <a:xfrm flipV="1">
            <a:off x="3525869" y="3704203"/>
            <a:ext cx="32947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BD9B09-0450-435A-8E9B-3FB93AA376B2}"/>
              </a:ext>
            </a:extLst>
          </p:cNvPr>
          <p:cNvCxnSpPr>
            <a:cxnSpLocks/>
          </p:cNvCxnSpPr>
          <p:nvPr/>
        </p:nvCxnSpPr>
        <p:spPr>
          <a:xfrm flipH="1" flipV="1">
            <a:off x="4535475" y="4038925"/>
            <a:ext cx="1223868" cy="1080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3926BA-2134-4C0E-8884-42D7E7FB8B05}"/>
              </a:ext>
            </a:extLst>
          </p:cNvPr>
          <p:cNvCxnSpPr>
            <a:cxnSpLocks/>
          </p:cNvCxnSpPr>
          <p:nvPr/>
        </p:nvCxnSpPr>
        <p:spPr>
          <a:xfrm flipH="1" flipV="1">
            <a:off x="4622381" y="3944767"/>
            <a:ext cx="778375" cy="6876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44DCEB-DCE3-4005-99B3-F4FD989D75F4}"/>
              </a:ext>
            </a:extLst>
          </p:cNvPr>
          <p:cNvCxnSpPr>
            <a:cxnSpLocks/>
          </p:cNvCxnSpPr>
          <p:nvPr/>
        </p:nvCxnSpPr>
        <p:spPr>
          <a:xfrm flipH="1">
            <a:off x="4680835" y="3763400"/>
            <a:ext cx="33073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64C480-4CC1-45C8-ACBA-8BD54B207CBE}"/>
              </a:ext>
            </a:extLst>
          </p:cNvPr>
          <p:cNvCxnSpPr>
            <a:cxnSpLocks/>
          </p:cNvCxnSpPr>
          <p:nvPr/>
        </p:nvCxnSpPr>
        <p:spPr>
          <a:xfrm flipH="1" flipV="1">
            <a:off x="4639642" y="3876758"/>
            <a:ext cx="358588" cy="2226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FA7307-16BB-49CD-A076-566014E26C41}"/>
              </a:ext>
            </a:extLst>
          </p:cNvPr>
          <p:cNvCxnSpPr>
            <a:cxnSpLocks/>
          </p:cNvCxnSpPr>
          <p:nvPr/>
        </p:nvCxnSpPr>
        <p:spPr>
          <a:xfrm>
            <a:off x="2740682" y="2856556"/>
            <a:ext cx="725475" cy="3186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02EA5B9-724D-4F19-9C60-C2E02529ACBE}"/>
              </a:ext>
            </a:extLst>
          </p:cNvPr>
          <p:cNvCxnSpPr>
            <a:cxnSpLocks/>
          </p:cNvCxnSpPr>
          <p:nvPr/>
        </p:nvCxnSpPr>
        <p:spPr>
          <a:xfrm flipH="1">
            <a:off x="4680835" y="2267755"/>
            <a:ext cx="4226379" cy="13410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701A8D51-A793-4C19-B7E8-2E1EDF96FA24}"/>
              </a:ext>
            </a:extLst>
          </p:cNvPr>
          <p:cNvSpPr/>
          <p:nvPr/>
        </p:nvSpPr>
        <p:spPr>
          <a:xfrm>
            <a:off x="9058354" y="1663807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0.08% from China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E95ED3-410A-4779-8077-324F9315C57A}"/>
              </a:ext>
            </a:extLst>
          </p:cNvPr>
          <p:cNvSpPr/>
          <p:nvPr/>
        </p:nvSpPr>
        <p:spPr>
          <a:xfrm>
            <a:off x="1675141" y="2481078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2.07% from USA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FB627E2-C3BD-4C92-B495-F461EAFAF587}"/>
              </a:ext>
            </a:extLst>
          </p:cNvPr>
          <p:cNvSpPr/>
          <p:nvPr/>
        </p:nvSpPr>
        <p:spPr>
          <a:xfrm>
            <a:off x="3594625" y="5368624"/>
            <a:ext cx="778375" cy="292814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33.6%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29189A0-410E-4025-BD2A-8145D441A5D4}"/>
              </a:ext>
            </a:extLst>
          </p:cNvPr>
          <p:cNvSpPr/>
          <p:nvPr/>
        </p:nvSpPr>
        <p:spPr>
          <a:xfrm>
            <a:off x="4271349" y="4615946"/>
            <a:ext cx="778375" cy="312602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28.5%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9B8F32B-8146-4D01-A445-599DB6699047}"/>
              </a:ext>
            </a:extLst>
          </p:cNvPr>
          <p:cNvSpPr/>
          <p:nvPr/>
        </p:nvSpPr>
        <p:spPr>
          <a:xfrm>
            <a:off x="5400756" y="5132505"/>
            <a:ext cx="717177" cy="292813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14.4%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CA56701-236D-4C75-8CB3-0D7374A74986}"/>
              </a:ext>
            </a:extLst>
          </p:cNvPr>
          <p:cNvSpPr/>
          <p:nvPr/>
        </p:nvSpPr>
        <p:spPr>
          <a:xfrm>
            <a:off x="5400755" y="4492364"/>
            <a:ext cx="717177" cy="321925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3.0%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1A20C64-110E-4ABB-9138-D62EA64DE243}"/>
              </a:ext>
            </a:extLst>
          </p:cNvPr>
          <p:cNvSpPr/>
          <p:nvPr/>
        </p:nvSpPr>
        <p:spPr>
          <a:xfrm>
            <a:off x="4998231" y="3620485"/>
            <a:ext cx="651675" cy="312601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4.5%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10C206D-D2F7-4CFF-B24D-F7D6E84884BD}"/>
              </a:ext>
            </a:extLst>
          </p:cNvPr>
          <p:cNvSpPr/>
          <p:nvPr/>
        </p:nvSpPr>
        <p:spPr>
          <a:xfrm>
            <a:off x="4998231" y="3956192"/>
            <a:ext cx="666652" cy="312602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6.5%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3FC58E1-2419-4C0F-A8B9-00AC231BB2F5}"/>
              </a:ext>
            </a:extLst>
          </p:cNvPr>
          <p:cNvSpPr/>
          <p:nvPr/>
        </p:nvSpPr>
        <p:spPr>
          <a:xfrm>
            <a:off x="2793579" y="3543240"/>
            <a:ext cx="717177" cy="321925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3.1%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B85D4C-01E2-4E24-8F57-BFE64720B352}"/>
              </a:ext>
            </a:extLst>
          </p:cNvPr>
          <p:cNvSpPr/>
          <p:nvPr/>
        </p:nvSpPr>
        <p:spPr>
          <a:xfrm>
            <a:off x="1545931" y="9599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hlinkClick r:id="rId3"/>
              </a:rPr>
              <a:t>https://virological.org/t/preliminary-analysis-of-sars-cov-2-importation-establishment-of-uk-transmission-lineages/507</a:t>
            </a:r>
            <a:endParaRPr lang="en-GB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DEDA1A-ABA5-4729-BC2E-990DCE672BCE}"/>
              </a:ext>
            </a:extLst>
          </p:cNvPr>
          <p:cNvSpPr/>
          <p:nvPr/>
        </p:nvSpPr>
        <p:spPr>
          <a:xfrm>
            <a:off x="1459581" y="506792"/>
            <a:ext cx="368782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Transmission Lineages n=1356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583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3058" y="-67111"/>
            <a:ext cx="9034943" cy="1325460"/>
          </a:xfrm>
        </p:spPr>
        <p:txBody>
          <a:bodyPr/>
          <a:lstStyle/>
          <a:p>
            <a:pPr algn="ctr"/>
            <a:r>
              <a:rPr lang="en-GB" sz="4000" dirty="0"/>
              <a:t>Gap or turnaround time : </a:t>
            </a:r>
            <a:br>
              <a:rPr lang="en-GB" sz="4000" dirty="0"/>
            </a:br>
            <a:r>
              <a:rPr lang="en-GB" sz="4000" dirty="0"/>
              <a:t> Multiple case day surgery list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468073"/>
            <a:ext cx="8553450" cy="4446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312405" y="6195268"/>
            <a:ext cx="1568741" cy="381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Turnaround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9598" y="6195269"/>
            <a:ext cx="1661019" cy="3816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Operating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34686" y="6195268"/>
            <a:ext cx="914400" cy="38170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1801789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26AC-616E-4BF8-BF05-AE7E4490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808697"/>
          </a:xfrm>
        </p:spPr>
        <p:txBody>
          <a:bodyPr/>
          <a:lstStyle/>
          <a:p>
            <a:pPr algn="ctr"/>
            <a:r>
              <a:rPr lang="en-US" sz="3600" dirty="0"/>
              <a:t>Safe Turnaround Times in COVID-19 Era</a:t>
            </a:r>
            <a:endParaRPr lang="en-GB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2AD55F-C34D-49D1-9A31-127667CF7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2249" y="5280180"/>
            <a:ext cx="4738254" cy="296905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C</a:t>
            </a:r>
            <a:r>
              <a:rPr lang="en-US" sz="1400" dirty="0" err="1"/>
              <a:t>ook</a:t>
            </a:r>
            <a:r>
              <a:rPr lang="en-US" sz="1400" dirty="0"/>
              <a:t> TM, Harrop-Griffiths W.  </a:t>
            </a:r>
            <a:r>
              <a:rPr lang="en-GB" sz="1400" dirty="0"/>
              <a:t>Anaesthesia 2020, 75, 1122–3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70E057-23E6-41DD-B073-31DB4530EC26}"/>
              </a:ext>
            </a:extLst>
          </p:cNvPr>
          <p:cNvSpPr/>
          <p:nvPr/>
        </p:nvSpPr>
        <p:spPr>
          <a:xfrm>
            <a:off x="2240504" y="1201547"/>
            <a:ext cx="803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rriweather"/>
              </a:rPr>
              <a:t> </a:t>
            </a:r>
            <a:endParaRPr lang="en-US" b="0" i="0" dirty="0">
              <a:solidFill>
                <a:srgbClr val="000000"/>
              </a:solidFill>
              <a:effectLst/>
              <a:latin typeface="Merriweath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F7E2E3-D433-46ED-93AC-EA2B5768A838}"/>
              </a:ext>
            </a:extLst>
          </p:cNvPr>
          <p:cNvSpPr/>
          <p:nvPr/>
        </p:nvSpPr>
        <p:spPr>
          <a:xfrm>
            <a:off x="2263882" y="1598604"/>
            <a:ext cx="7664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1D1E"/>
                </a:solidFill>
                <a:latin typeface="Open Sans"/>
              </a:rPr>
              <a:t>Each air exchange replaces 63% of the air, and the same proportion of potentially virus‐bearing aerosols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1D1E"/>
                </a:solidFill>
                <a:latin typeface="Open Sans"/>
              </a:rPr>
              <a:t>The remaining air quantity is 37% after one exchange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1D1E"/>
                </a:solidFill>
                <a:latin typeface="Open Sans"/>
              </a:rPr>
              <a:t>After n air exchanges 0.37</a:t>
            </a:r>
            <a:r>
              <a:rPr lang="en-US" sz="2400" baseline="30000" dirty="0">
                <a:solidFill>
                  <a:srgbClr val="1C1D1E"/>
                </a:solidFill>
                <a:latin typeface="Open Sans"/>
              </a:rPr>
              <a:t>n</a:t>
            </a:r>
            <a:r>
              <a:rPr lang="en-US" sz="2400" dirty="0">
                <a:solidFill>
                  <a:srgbClr val="1C1D1E"/>
                </a:solidFill>
                <a:latin typeface="Open Sans"/>
              </a:rPr>
              <a:t> remains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1D1E"/>
                </a:solidFill>
                <a:latin typeface="Open Sans"/>
              </a:rPr>
              <a:t>After two exchanges 0.37</a:t>
            </a:r>
            <a:r>
              <a:rPr lang="en-US" sz="2400" baseline="30000" dirty="0">
                <a:solidFill>
                  <a:srgbClr val="1C1D1E"/>
                </a:solidFill>
                <a:latin typeface="Open Sans"/>
              </a:rPr>
              <a:t>2 </a:t>
            </a:r>
            <a:r>
              <a:rPr lang="en-US" sz="2400" dirty="0">
                <a:solidFill>
                  <a:srgbClr val="1C1D1E"/>
                </a:solidFill>
                <a:latin typeface="Open Sans"/>
              </a:rPr>
              <a:t>(14%) remains, after five 0.7%, after </a:t>
            </a:r>
            <a:r>
              <a:rPr lang="en-US" sz="2400">
                <a:solidFill>
                  <a:srgbClr val="1C1D1E"/>
                </a:solidFill>
                <a:latin typeface="Open Sans"/>
              </a:rPr>
              <a:t>7 0.01</a:t>
            </a:r>
            <a:r>
              <a:rPr lang="en-US" sz="2400" dirty="0">
                <a:solidFill>
                  <a:srgbClr val="1C1D1E"/>
                </a:solidFill>
                <a:latin typeface="Open Sans"/>
              </a:rPr>
              <a:t>% and after 10 exchanges 0.004%.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303458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26AC-616E-4BF8-BF05-AE7E4490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504" y="386269"/>
            <a:ext cx="7886700" cy="527101"/>
          </a:xfrm>
        </p:spPr>
        <p:txBody>
          <a:bodyPr/>
          <a:lstStyle/>
          <a:p>
            <a:pPr algn="ctr"/>
            <a:r>
              <a:rPr lang="en-US" sz="3600" dirty="0"/>
              <a:t>Turnaround Times</a:t>
            </a: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70E057-23E6-41DD-B073-31DB4530EC26}"/>
              </a:ext>
            </a:extLst>
          </p:cNvPr>
          <p:cNvSpPr/>
          <p:nvPr/>
        </p:nvSpPr>
        <p:spPr>
          <a:xfrm>
            <a:off x="2240504" y="1201547"/>
            <a:ext cx="803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rriweather"/>
              </a:rPr>
              <a:t>Air changes/hour  and time required for airborne-contaminant removal by efficiency </a:t>
            </a:r>
            <a:endParaRPr lang="en-US" b="0" i="0" dirty="0">
              <a:solidFill>
                <a:srgbClr val="000000"/>
              </a:solidFill>
              <a:effectLst/>
              <a:latin typeface="Merriweather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2A3B9C-FB1A-49B8-B340-0A1AC71E6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83" y="1684235"/>
            <a:ext cx="7886701" cy="42680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2A939D-C284-46DC-8DDA-9AC4B5FF0385}"/>
              </a:ext>
            </a:extLst>
          </p:cNvPr>
          <p:cNvSpPr/>
          <p:nvPr/>
        </p:nvSpPr>
        <p:spPr>
          <a:xfrm>
            <a:off x="2240504" y="6102400"/>
            <a:ext cx="797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https://www.cdc.gov/infectioncontrol/guidelines/environmental/appendix/air.html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0529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26AC-616E-4BF8-BF05-AE7E4490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504" y="386269"/>
            <a:ext cx="7886700" cy="527101"/>
          </a:xfrm>
        </p:spPr>
        <p:txBody>
          <a:bodyPr/>
          <a:lstStyle/>
          <a:p>
            <a:pPr algn="ctr"/>
            <a:r>
              <a:rPr lang="en-US" sz="3600" dirty="0"/>
              <a:t>Turnaround Times</a:t>
            </a: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70E057-23E6-41DD-B073-31DB4530EC26}"/>
              </a:ext>
            </a:extLst>
          </p:cNvPr>
          <p:cNvSpPr/>
          <p:nvPr/>
        </p:nvSpPr>
        <p:spPr>
          <a:xfrm>
            <a:off x="2240504" y="1201547"/>
            <a:ext cx="803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rriweather"/>
              </a:rPr>
              <a:t>Air changes/hour  and time required for airborne-contaminant removal by efficiency </a:t>
            </a:r>
            <a:endParaRPr lang="en-US" b="0" i="0" dirty="0">
              <a:solidFill>
                <a:srgbClr val="000000"/>
              </a:solidFill>
              <a:effectLst/>
              <a:latin typeface="Merriweather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2A3B9C-FB1A-49B8-B340-0A1AC71E6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83" y="1684235"/>
            <a:ext cx="7886701" cy="42680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2A939D-C284-46DC-8DDA-9AC4B5FF0385}"/>
              </a:ext>
            </a:extLst>
          </p:cNvPr>
          <p:cNvSpPr/>
          <p:nvPr/>
        </p:nvSpPr>
        <p:spPr>
          <a:xfrm>
            <a:off x="2240504" y="6102400"/>
            <a:ext cx="797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https://www.cdc.gov/infectioncontrol/guidelines/environmental/appendix/air.html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70433F-FBCD-47B7-A2E7-BB7499D0ABC3}"/>
              </a:ext>
            </a:extLst>
          </p:cNvPr>
          <p:cNvSpPr/>
          <p:nvPr/>
        </p:nvSpPr>
        <p:spPr>
          <a:xfrm>
            <a:off x="2666058" y="5100064"/>
            <a:ext cx="6112686" cy="344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171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71016-556C-4D22-BF47-5B05E5C8D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8689" y="2016247"/>
            <a:ext cx="3886200" cy="282550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Protocol-based Discharge</a:t>
            </a:r>
          </a:p>
          <a:p>
            <a:pPr marL="0" indent="0">
              <a:buNone/>
            </a:pPr>
            <a:r>
              <a:rPr lang="en-GB" dirty="0"/>
              <a:t>Active management to identify postoperative deterioration</a:t>
            </a:r>
          </a:p>
          <a:p>
            <a:pPr marL="0" indent="0">
              <a:buNone/>
            </a:pPr>
            <a:r>
              <a:rPr lang="en-GB" dirty="0"/>
              <a:t>Discharge home if criteria are fulfilled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B71DBA-48A9-4F2B-9836-89597D2C80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113" y="1218592"/>
            <a:ext cx="4229062" cy="5198051"/>
          </a:xfrm>
          <a:prstGeom prst="rect">
            <a:avLst/>
          </a:prstGeom>
        </p:spPr>
      </p:pic>
      <p:pic>
        <p:nvPicPr>
          <p:cNvPr id="2050" name="Picture 2" descr="Image result for patient going home cartoon">
            <a:extLst>
              <a:ext uri="{FF2B5EF4-FFF2-40B4-BE49-F238E27FC236}">
                <a16:creationId xmlns:a16="http://schemas.microsoft.com/office/drawing/2014/main" id="{0646FFB5-06AB-4937-BA02-150F902F0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03" y="5073162"/>
            <a:ext cx="1336020" cy="144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D364A-4BE1-4C60-A1BC-36317841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375463"/>
          </a:xfrm>
        </p:spPr>
        <p:txBody>
          <a:bodyPr/>
          <a:lstStyle/>
          <a:p>
            <a:pPr algn="ctr"/>
            <a:r>
              <a:rPr lang="en-US" sz="4000" dirty="0"/>
              <a:t>Discharge from Day Unit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00157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7464-E9A0-4D98-9AA4-01F2A960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025368"/>
          </a:xfrm>
        </p:spPr>
        <p:txBody>
          <a:bodyPr/>
          <a:lstStyle/>
          <a:p>
            <a:pPr algn="ctr"/>
            <a:r>
              <a:rPr lang="en-US" sz="3600" dirty="0"/>
              <a:t>Discharge</a:t>
            </a:r>
            <a:endParaRPr lang="en-GB" sz="3600" dirty="0"/>
          </a:p>
        </p:txBody>
      </p:sp>
      <p:pic>
        <p:nvPicPr>
          <p:cNvPr id="3078" name="Picture 6" descr="Visiting and opening times – Bradford Teaching Hospitals NHS ...">
            <a:extLst>
              <a:ext uri="{FF2B5EF4-FFF2-40B4-BE49-F238E27FC236}">
                <a16:creationId xmlns:a16="http://schemas.microsoft.com/office/drawing/2014/main" id="{C0F349D8-28A0-41B7-B844-A57B07222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414" y="1409858"/>
            <a:ext cx="3589587" cy="20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D8CBA11-4CB7-4E1D-87C6-DC117E736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40" y="3771232"/>
            <a:ext cx="1554496" cy="272164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781727-666F-4BB4-9C7F-FF2D8EAAF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895" y="4361169"/>
            <a:ext cx="3217876" cy="15417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Patient escorted to waiting area to meet friend or relative</a:t>
            </a:r>
            <a:endParaRPr lang="en-GB" dirty="0"/>
          </a:p>
        </p:txBody>
      </p:sp>
      <p:pic>
        <p:nvPicPr>
          <p:cNvPr id="4098" name="Picture 2" descr="Dog with face mask - ABC News (Australian Broadcasting Corporation)">
            <a:extLst>
              <a:ext uri="{FF2B5EF4-FFF2-40B4-BE49-F238E27FC236}">
                <a16:creationId xmlns:a16="http://schemas.microsoft.com/office/drawing/2014/main" id="{3E0F718F-EF80-4130-8D7A-8AC52E6C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85" y="1409857"/>
            <a:ext cx="3013835" cy="201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088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0" y="226504"/>
            <a:ext cx="7886700" cy="5624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Carer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3651" y="1222561"/>
            <a:ext cx="7357670" cy="63053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Official UK National Health Service guidance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9798" y="2929558"/>
            <a:ext cx="6048672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20000"/>
                </a:solidFill>
              </a:rPr>
              <a:t>www.nhs.uk/Conditions/surgery/Pages/after-surgery.aspx</a:t>
            </a:r>
          </a:p>
        </p:txBody>
      </p:sp>
      <p:pic>
        <p:nvPicPr>
          <p:cNvPr id="70660" name="Picture 4" descr="C:\Users\Doug\Pictures\nhs_choices_logo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243" y="2779338"/>
            <a:ext cx="1368152" cy="965755"/>
          </a:xfrm>
          <a:prstGeom prst="rect">
            <a:avLst/>
          </a:prstGeom>
          <a:noFill/>
          <a:ln>
            <a:solidFill>
              <a:srgbClr val="02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90488" y="1673769"/>
            <a:ext cx="8212821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i="1" dirty="0">
                <a:solidFill>
                  <a:schemeClr val="tx1"/>
                </a:solidFill>
              </a:rPr>
              <a:t>‘It’s a good idea to have an adult available to help you for at least 24 hours after surgery’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2290" y="4256704"/>
            <a:ext cx="8292105" cy="1390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i="1" dirty="0">
                <a:solidFill>
                  <a:srgbClr val="FF0000"/>
                </a:solidFill>
              </a:rPr>
              <a:t>Many patients falsely claim to have help at home the  first night after surgery, especially if they do not have a ‘support bubble’</a:t>
            </a:r>
          </a:p>
        </p:txBody>
      </p:sp>
    </p:spTree>
    <p:extLst>
      <p:ext uri="{BB962C8B-B14F-4D97-AF65-F5344CB8AC3E}">
        <p14:creationId xmlns:p14="http://schemas.microsoft.com/office/powerpoint/2010/main" val="242626012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33182"/>
            <a:ext cx="8229600" cy="543617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Essential </a:t>
            </a:r>
          </a:p>
          <a:p>
            <a:pPr>
              <a:buNone/>
            </a:pPr>
            <a:r>
              <a:rPr lang="en-GB" dirty="0"/>
              <a:t>      Elderly</a:t>
            </a:r>
          </a:p>
          <a:p>
            <a:pPr>
              <a:buNone/>
            </a:pPr>
            <a:r>
              <a:rPr lang="en-GB" dirty="0"/>
              <a:t>      Invasive surgery</a:t>
            </a:r>
          </a:p>
          <a:p>
            <a:pPr>
              <a:buNone/>
            </a:pPr>
            <a:r>
              <a:rPr lang="en-GB" dirty="0"/>
              <a:t>      Airway at risk</a:t>
            </a:r>
          </a:p>
          <a:p>
            <a:pPr>
              <a:buNone/>
            </a:pPr>
            <a:endParaRPr lang="en-GB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3200" dirty="0"/>
              <a:t>Pragmatic</a:t>
            </a:r>
          </a:p>
          <a:p>
            <a:pPr marL="0" indent="0">
              <a:buNone/>
            </a:pPr>
            <a:r>
              <a:rPr lang="en-GB" dirty="0"/>
              <a:t>      Non-invasive surgery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9776" y="188640"/>
            <a:ext cx="4248472" cy="7780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Carer at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0940" y="5947382"/>
            <a:ext cx="53285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Practice guidelines for post-</a:t>
            </a:r>
            <a:r>
              <a:rPr lang="en-GB" dirty="0" err="1">
                <a:solidFill>
                  <a:srgbClr val="002060"/>
                </a:solidFill>
              </a:rPr>
              <a:t>anesthetic</a:t>
            </a:r>
            <a:r>
              <a:rPr lang="en-GB" dirty="0">
                <a:solidFill>
                  <a:srgbClr val="002060"/>
                </a:solidFill>
              </a:rPr>
              <a:t> care .</a:t>
            </a:r>
          </a:p>
          <a:p>
            <a:pPr algn="ctr"/>
            <a:r>
              <a:rPr lang="en-GB" dirty="0" err="1">
                <a:solidFill>
                  <a:srgbClr val="002060"/>
                </a:solidFill>
              </a:rPr>
              <a:t>Anesthesiology</a:t>
            </a:r>
            <a:r>
              <a:rPr lang="en-GB" dirty="0">
                <a:solidFill>
                  <a:srgbClr val="002060"/>
                </a:solidFill>
              </a:rPr>
              <a:t> 2002; 96: 742-52.</a:t>
            </a:r>
          </a:p>
        </p:txBody>
      </p:sp>
      <p:pic>
        <p:nvPicPr>
          <p:cNvPr id="6" name="Picture 4" descr="C:\Users\Doug\Pictures\anesthesiolog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573" y="5947383"/>
            <a:ext cx="1800199" cy="540719"/>
          </a:xfrm>
          <a:prstGeom prst="rect">
            <a:avLst/>
          </a:prstGeom>
          <a:noFill/>
        </p:spPr>
      </p:pic>
      <p:pic>
        <p:nvPicPr>
          <p:cNvPr id="8" name="Picture 7" descr="old peo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6310" y="1360528"/>
            <a:ext cx="1943875" cy="138848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1" descr="C:\Users\Doug\Pictures\LC 4 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712" y="2749010"/>
            <a:ext cx="1943875" cy="1388482"/>
          </a:xfrm>
          <a:prstGeom prst="rect">
            <a:avLst/>
          </a:prstGeom>
          <a:noFill/>
        </p:spPr>
      </p:pic>
      <p:pic>
        <p:nvPicPr>
          <p:cNvPr id="238594" name="Picture 2" descr="C:\Users\Doug\Pictures\thyriod surger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22191" y="4135222"/>
            <a:ext cx="1977218" cy="1376941"/>
          </a:xfrm>
          <a:prstGeom prst="rect">
            <a:avLst/>
          </a:prstGeom>
          <a:noFill/>
          <a:ln>
            <a:solidFill>
              <a:srgbClr val="020000"/>
            </a:solidFill>
          </a:ln>
        </p:spPr>
      </p:pic>
    </p:spTree>
    <p:extLst>
      <p:ext uri="{BB962C8B-B14F-4D97-AF65-F5344CB8AC3E}">
        <p14:creationId xmlns:p14="http://schemas.microsoft.com/office/powerpoint/2010/main" val="157915602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57C7-91E6-426D-BB2D-64B181CE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Follow-up</a:t>
            </a:r>
            <a:endParaRPr lang="en-GB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C6276-4DF0-4C23-868E-695465B3F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0552" y="1975887"/>
            <a:ext cx="3246912" cy="449918"/>
          </a:xfrm>
        </p:spPr>
        <p:txBody>
          <a:bodyPr/>
          <a:lstStyle/>
          <a:p>
            <a:r>
              <a:rPr lang="en-US" b="0" dirty="0"/>
              <a:t>Next-day phone call</a:t>
            </a:r>
            <a:endParaRPr lang="en-GB" b="0" dirty="0"/>
          </a:p>
        </p:txBody>
      </p:sp>
      <p:pic>
        <p:nvPicPr>
          <p:cNvPr id="5122" name="Picture 2" descr="SarcoidosisUK Support - Free and Confidential Nurse Helpline">
            <a:extLst>
              <a:ext uri="{FF2B5EF4-FFF2-40B4-BE49-F238E27FC236}">
                <a16:creationId xmlns:a16="http://schemas.microsoft.com/office/drawing/2014/main" id="{F57A23DD-026E-46E4-869B-EA69975F1B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4239" y="2896593"/>
            <a:ext cx="3868737" cy="2901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B96393-C658-4DAE-814A-5D78A3B78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9244" y="1833054"/>
            <a:ext cx="3887391" cy="570830"/>
          </a:xfrm>
        </p:spPr>
        <p:txBody>
          <a:bodyPr/>
          <a:lstStyle/>
          <a:p>
            <a:r>
              <a:rPr lang="en-US" b="0" dirty="0"/>
              <a:t>Remote follow-up</a:t>
            </a:r>
            <a:endParaRPr lang="en-GB" b="0" dirty="0"/>
          </a:p>
        </p:txBody>
      </p:sp>
      <p:pic>
        <p:nvPicPr>
          <p:cNvPr id="5124" name="Picture 4" descr="figure1">
            <a:extLst>
              <a:ext uri="{FF2B5EF4-FFF2-40B4-BE49-F238E27FC236}">
                <a16:creationId xmlns:a16="http://schemas.microsoft.com/office/drawing/2014/main" id="{0C810990-E4C4-42DA-A33D-BDE9AF5CB45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62" y="2896594"/>
            <a:ext cx="3887788" cy="29172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964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3992" y="1052736"/>
            <a:ext cx="418680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>
                <a:solidFill>
                  <a:srgbClr val="020000"/>
                </a:solidFill>
              </a:rPr>
              <a:t>Preassessment</a:t>
            </a:r>
            <a:endParaRPr lang="en-GB" sz="2400" b="1" i="1" dirty="0">
              <a:solidFill>
                <a:srgbClr val="02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3992" y="620688"/>
            <a:ext cx="418680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20000"/>
                </a:solidFill>
              </a:rPr>
              <a:t>P</a:t>
            </a:r>
            <a:r>
              <a:rPr lang="en-GB" sz="2400" b="1" i="1" dirty="0" err="1">
                <a:solidFill>
                  <a:srgbClr val="020000"/>
                </a:solidFill>
              </a:rPr>
              <a:t>atient</a:t>
            </a:r>
            <a:r>
              <a:rPr lang="en-GB" sz="2400" b="1" i="1" dirty="0">
                <a:solidFill>
                  <a:srgbClr val="020000"/>
                </a:solidFill>
              </a:rPr>
              <a:t> Referral</a:t>
            </a:r>
            <a:endParaRPr lang="en-GB" sz="2000" b="1" i="1" dirty="0">
              <a:solidFill>
                <a:srgbClr val="02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6023992" y="1484784"/>
            <a:ext cx="418680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>
                <a:solidFill>
                  <a:srgbClr val="020000"/>
                </a:solidFill>
              </a:rPr>
              <a:t>Selection Patients + Procedures</a:t>
            </a:r>
            <a:endParaRPr lang="en-GB" sz="2000" b="1" i="1" dirty="0">
              <a:solidFill>
                <a:srgbClr val="02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3992" y="2564904"/>
            <a:ext cx="4186807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20000"/>
                </a:solidFill>
              </a:rPr>
              <a:t>S</a:t>
            </a:r>
            <a:r>
              <a:rPr lang="en-GB" sz="2400" b="1" i="1" dirty="0" err="1">
                <a:solidFill>
                  <a:srgbClr val="020000"/>
                </a:solidFill>
              </a:rPr>
              <a:t>cheduling</a:t>
            </a:r>
            <a:endParaRPr lang="en-GB" sz="2400" b="1" i="1" dirty="0">
              <a:solidFill>
                <a:srgbClr val="02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3992" y="2996952"/>
            <a:ext cx="4186806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A</a:t>
            </a:r>
            <a:r>
              <a:rPr lang="en-GB" sz="2400" b="1" i="1" dirty="0" err="1">
                <a:solidFill>
                  <a:schemeClr val="tx1"/>
                </a:solidFill>
              </a:rPr>
              <a:t>dmission</a:t>
            </a:r>
            <a:endParaRPr lang="en-GB" sz="2400" b="1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3992" y="3429000"/>
            <a:ext cx="4186805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20000"/>
                </a:solidFill>
              </a:rPr>
              <a:t>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3992" y="4509120"/>
            <a:ext cx="4186804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20000"/>
                </a:solidFill>
              </a:rPr>
              <a:t>Discharge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23992" y="4941168"/>
            <a:ext cx="4186804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20000"/>
                </a:solidFill>
              </a:rPr>
              <a:t> Help at Home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23992" y="5445224"/>
            <a:ext cx="4186804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20000"/>
                </a:solidFill>
              </a:rPr>
              <a:t>Follow-up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2135560" y="652648"/>
            <a:ext cx="2316198" cy="1092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20000"/>
                </a:solidFill>
              </a:rPr>
              <a:t>Pre-assessment</a:t>
            </a:r>
          </a:p>
          <a:p>
            <a:pPr algn="ctr"/>
            <a:r>
              <a:rPr lang="en-GB" sz="2400" b="1" i="1" dirty="0">
                <a:solidFill>
                  <a:srgbClr val="020000"/>
                </a:solidFill>
              </a:rPr>
              <a:t>Pathway</a:t>
            </a:r>
            <a:endParaRPr lang="en-GB" b="1" i="1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2135560" y="2712243"/>
            <a:ext cx="2316198" cy="9801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chemeClr val="tx1"/>
                </a:solidFill>
              </a:rPr>
              <a:t>Peri-operative care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2111647" y="4635545"/>
            <a:ext cx="2316197" cy="10432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chemeClr val="tx1"/>
                </a:solidFill>
              </a:rPr>
              <a:t>Discharge Process</a:t>
            </a:r>
          </a:p>
        </p:txBody>
      </p:sp>
      <p:sp>
        <p:nvSpPr>
          <p:cNvPr id="39" name="Arrow: Right 38"/>
          <p:cNvSpPr/>
          <p:nvPr/>
        </p:nvSpPr>
        <p:spPr>
          <a:xfrm>
            <a:off x="4780974" y="1015233"/>
            <a:ext cx="913802" cy="36709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Down 40"/>
          <p:cNvSpPr/>
          <p:nvPr/>
        </p:nvSpPr>
        <p:spPr>
          <a:xfrm>
            <a:off x="3117490" y="1834441"/>
            <a:ext cx="352338" cy="81986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Down 41"/>
          <p:cNvSpPr/>
          <p:nvPr/>
        </p:nvSpPr>
        <p:spPr>
          <a:xfrm>
            <a:off x="3110312" y="3770369"/>
            <a:ext cx="352338" cy="81986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/>
          <p:cNvSpPr/>
          <p:nvPr/>
        </p:nvSpPr>
        <p:spPr>
          <a:xfrm>
            <a:off x="4780974" y="3011872"/>
            <a:ext cx="913802" cy="36709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/>
          <p:cNvSpPr/>
          <p:nvPr/>
        </p:nvSpPr>
        <p:spPr>
          <a:xfrm>
            <a:off x="4769016" y="4941169"/>
            <a:ext cx="913802" cy="36709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325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B235-2432-4CCF-B8EF-2A88AC52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3083"/>
            <a:ext cx="7886700" cy="563077"/>
          </a:xfrm>
        </p:spPr>
        <p:txBody>
          <a:bodyPr/>
          <a:lstStyle/>
          <a:p>
            <a:pPr algn="ctr"/>
            <a:r>
              <a:rPr lang="en-US" sz="3600" dirty="0"/>
              <a:t>Timeline COVID-19 in England</a:t>
            </a:r>
            <a:endParaRPr lang="en-GB" sz="3600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2CE43E-7A24-42EE-B081-BB6B3C5AF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66" y="1178375"/>
            <a:ext cx="2397959" cy="2014034"/>
          </a:xfrm>
          <a:prstGeom prst="rect">
            <a:avLst/>
          </a:prstGeom>
        </p:spPr>
      </p:pic>
      <p:pic>
        <p:nvPicPr>
          <p:cNvPr id="2050" name="Picture 2" descr="FIFA 20 | Liverpool vs Atletico Madrid - 19/20 Champions League ...">
            <a:extLst>
              <a:ext uri="{FF2B5EF4-FFF2-40B4-BE49-F238E27FC236}">
                <a16:creationId xmlns:a16="http://schemas.microsoft.com/office/drawing/2014/main" id="{8772198A-DA5C-45B6-B586-DD1C77CC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78" y="1121449"/>
            <a:ext cx="3277385" cy="18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3EC6FC-FA60-409A-834F-7DF931602EE7}"/>
              </a:ext>
            </a:extLst>
          </p:cNvPr>
          <p:cNvSpPr/>
          <p:nvPr/>
        </p:nvSpPr>
        <p:spPr>
          <a:xfrm>
            <a:off x="6841477" y="3175852"/>
            <a:ext cx="3277385" cy="333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March 11 : 52,000 spectators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68584-CE6F-434D-8872-07774F028F47}"/>
              </a:ext>
            </a:extLst>
          </p:cNvPr>
          <p:cNvSpPr/>
          <p:nvPr/>
        </p:nvSpPr>
        <p:spPr>
          <a:xfrm>
            <a:off x="6787318" y="6027354"/>
            <a:ext cx="3331543" cy="333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March 10-13 : 248,500 spectators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AutoShape 6" descr="Cheltenham Festival 2020 – Wednesday | Sport for Business">
            <a:extLst>
              <a:ext uri="{FF2B5EF4-FFF2-40B4-BE49-F238E27FC236}">
                <a16:creationId xmlns:a16="http://schemas.microsoft.com/office/drawing/2014/main" id="{BB48B4EB-9A5C-4E03-885E-CE96E0DCFF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Cheltenham Festival 2020 – Wednesday | Sport for Business">
            <a:extLst>
              <a:ext uri="{FF2B5EF4-FFF2-40B4-BE49-F238E27FC236}">
                <a16:creationId xmlns:a16="http://schemas.microsoft.com/office/drawing/2014/main" id="{1449B4E8-EECF-4E44-B91D-7314E18A99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A large stadium with green grass&#10;&#10;Description automatically generated">
            <a:extLst>
              <a:ext uri="{FF2B5EF4-FFF2-40B4-BE49-F238E27FC236}">
                <a16:creationId xmlns:a16="http://schemas.microsoft.com/office/drawing/2014/main" id="{1FD8CE6F-2C7E-4305-ABA0-51842E930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19" y="4025142"/>
            <a:ext cx="3331543" cy="1843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FA196F-9998-4AB3-B0D8-BED80641D17B}"/>
              </a:ext>
            </a:extLst>
          </p:cNvPr>
          <p:cNvSpPr/>
          <p:nvPr/>
        </p:nvSpPr>
        <p:spPr>
          <a:xfrm>
            <a:off x="1428753" y="5846471"/>
            <a:ext cx="3331543" cy="520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March 11 : COVID-19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Declared a Global Pandemic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8" name="Picture 10" descr="Message from the WHO Director-General Tedros: It's time for our ...">
            <a:extLst>
              <a:ext uri="{FF2B5EF4-FFF2-40B4-BE49-F238E27FC236}">
                <a16:creationId xmlns:a16="http://schemas.microsoft.com/office/drawing/2014/main" id="{4573D925-A7C7-4A71-80E9-FB1AA5FC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3" y="3818028"/>
            <a:ext cx="3345399" cy="195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4EE534-EF0F-4B6C-8FFF-1985533BFB61}"/>
              </a:ext>
            </a:extLst>
          </p:cNvPr>
          <p:cNvSpPr/>
          <p:nvPr/>
        </p:nvSpPr>
        <p:spPr>
          <a:xfrm>
            <a:off x="1428753" y="3216592"/>
            <a:ext cx="3421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cs typeface="Calibri" panose="020F0502020204030204" pitchFamily="34" charset="0"/>
              </a:rPr>
              <a:t>Director-General </a:t>
            </a:r>
            <a:r>
              <a:rPr lang="en-GB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Tedros</a:t>
            </a:r>
            <a:r>
              <a:rPr lang="en-GB" sz="1600" dirty="0">
                <a:solidFill>
                  <a:srgbClr val="000000"/>
                </a:solidFill>
                <a:cs typeface="Calibri" panose="020F0502020204030204" pitchFamily="34" charset="0"/>
              </a:rPr>
              <a:t> Ghebreyesus</a:t>
            </a:r>
            <a:endParaRPr lang="en-GB" sz="1600" dirty="0"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90E0B9-196C-4BB9-BBAE-6687C641DD4B}"/>
              </a:ext>
            </a:extLst>
          </p:cNvPr>
          <p:cNvSpPr/>
          <p:nvPr/>
        </p:nvSpPr>
        <p:spPr>
          <a:xfrm>
            <a:off x="2333675" y="2204318"/>
            <a:ext cx="948820" cy="1544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089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ACFB-E2A6-41FB-A3DB-14616AE8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COVID-19 Pandemic</a:t>
            </a:r>
            <a:endParaRPr lang="en-GB" sz="4000" dirty="0"/>
          </a:p>
        </p:txBody>
      </p:sp>
      <p:pic>
        <p:nvPicPr>
          <p:cNvPr id="3074" name="Picture 2" descr="COVID-19 Update - Waverley College">
            <a:extLst>
              <a:ext uri="{FF2B5EF4-FFF2-40B4-BE49-F238E27FC236}">
                <a16:creationId xmlns:a16="http://schemas.microsoft.com/office/drawing/2014/main" id="{8E48E429-DDD6-4876-9D06-D51C0134DF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23" y="1955920"/>
            <a:ext cx="3474891" cy="195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coral&#10;&#10;Description automatically generated">
            <a:extLst>
              <a:ext uri="{FF2B5EF4-FFF2-40B4-BE49-F238E27FC236}">
                <a16:creationId xmlns:a16="http://schemas.microsoft.com/office/drawing/2014/main" id="{6EE9ABB3-1DC7-4EFD-B409-CAFEFCEB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23" y="3986807"/>
            <a:ext cx="3474891" cy="20194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28EEE1-9ECF-4827-BBE3-D7A1FFF42E3B}"/>
              </a:ext>
            </a:extLst>
          </p:cNvPr>
          <p:cNvSpPr/>
          <p:nvPr/>
        </p:nvSpPr>
        <p:spPr>
          <a:xfrm>
            <a:off x="6115129" y="1951304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Hind"/>
              </a:rPr>
              <a:t>“A pessimist sees the difficulty in every opportunity; an optimist sees the opportunity in every difficulty”</a:t>
            </a:r>
          </a:p>
          <a:p>
            <a:endParaRPr lang="en-GB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982E160-CD80-4F4B-901B-1D143B067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81" y="4094623"/>
            <a:ext cx="1367822" cy="19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D9E117-34AF-45E5-9935-915CCDA14287}"/>
              </a:ext>
            </a:extLst>
          </p:cNvPr>
          <p:cNvSpPr/>
          <p:nvPr/>
        </p:nvSpPr>
        <p:spPr>
          <a:xfrm>
            <a:off x="8976699" y="6123542"/>
            <a:ext cx="184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Winston Churchill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7533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aas-med.com/images/IAASlogo200.jpg">
            <a:extLst>
              <a:ext uri="{FF2B5EF4-FFF2-40B4-BE49-F238E27FC236}">
                <a16:creationId xmlns:a16="http://schemas.microsoft.com/office/drawing/2014/main" id="{6F10AD79-8CF6-4424-9354-D71FADAA5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55" y="3556612"/>
            <a:ext cx="2363053" cy="23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VID-19 | The George Institute for Global Health">
            <a:extLst>
              <a:ext uri="{FF2B5EF4-FFF2-40B4-BE49-F238E27FC236}">
                <a16:creationId xmlns:a16="http://schemas.microsoft.com/office/drawing/2014/main" id="{C6305C06-0BD3-47EC-9CC5-8BD047A4D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54" y="1454727"/>
            <a:ext cx="4802909" cy="3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bads day surgery">
            <a:extLst>
              <a:ext uri="{FF2B5EF4-FFF2-40B4-BE49-F238E27FC236}">
                <a16:creationId xmlns:a16="http://schemas.microsoft.com/office/drawing/2014/main" id="{C0CD2E44-5E32-4E35-AE6A-88102E3B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47" y="1131183"/>
            <a:ext cx="2190661" cy="208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8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B235-2432-4CCF-B8EF-2A88AC52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3083"/>
            <a:ext cx="7886700" cy="563077"/>
          </a:xfrm>
        </p:spPr>
        <p:txBody>
          <a:bodyPr/>
          <a:lstStyle/>
          <a:p>
            <a:pPr algn="ctr"/>
            <a:r>
              <a:rPr lang="en-US" sz="3600" dirty="0"/>
              <a:t>Timeline COVID-19 in England</a:t>
            </a:r>
            <a:endParaRPr lang="en-GB" sz="3600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2CE43E-7A24-42EE-B081-BB6B3C5AF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7" y="1235662"/>
            <a:ext cx="2404634" cy="2019640"/>
          </a:xfrm>
          <a:prstGeom prst="rect">
            <a:avLst/>
          </a:prstGeom>
        </p:spPr>
      </p:pic>
      <p:sp>
        <p:nvSpPr>
          <p:cNvPr id="5" name="AutoShape 6" descr="Cheltenham Festival 2020 – Wednesday | Sport for Business">
            <a:extLst>
              <a:ext uri="{FF2B5EF4-FFF2-40B4-BE49-F238E27FC236}">
                <a16:creationId xmlns:a16="http://schemas.microsoft.com/office/drawing/2014/main" id="{BB48B4EB-9A5C-4E03-885E-CE96E0DCFF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Cheltenham Festival 2020 – Wednesday | Sport for Business">
            <a:extLst>
              <a:ext uri="{FF2B5EF4-FFF2-40B4-BE49-F238E27FC236}">
                <a16:creationId xmlns:a16="http://schemas.microsoft.com/office/drawing/2014/main" id="{1449B4E8-EECF-4E44-B91D-7314E18A99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4EE534-EF0F-4B6C-8FFF-1985533BFB61}"/>
              </a:ext>
            </a:extLst>
          </p:cNvPr>
          <p:cNvSpPr/>
          <p:nvPr/>
        </p:nvSpPr>
        <p:spPr>
          <a:xfrm>
            <a:off x="4768733" y="943503"/>
            <a:ext cx="2264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S</a:t>
            </a:r>
            <a:r>
              <a:rPr lang="en-GB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ir</a:t>
            </a:r>
            <a:r>
              <a:rPr lang="en-GB" sz="1600" dirty="0">
                <a:solidFill>
                  <a:srgbClr val="000000"/>
                </a:solidFill>
                <a:cs typeface="Calibri" panose="020F0502020204030204" pitchFamily="34" charset="0"/>
              </a:rPr>
              <a:t> Patrick Vallance :</a:t>
            </a:r>
          </a:p>
          <a:p>
            <a:r>
              <a:rPr lang="en-GB" sz="1600" dirty="0">
                <a:solidFill>
                  <a:srgbClr val="000000"/>
                </a:solidFill>
                <a:cs typeface="Calibri" panose="020F0502020204030204" pitchFamily="34" charset="0"/>
              </a:rPr>
              <a:t>Chief Scientific Adviser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90E0B9-196C-4BB9-BBAE-6687C641DD4B}"/>
              </a:ext>
            </a:extLst>
          </p:cNvPr>
          <p:cNvSpPr/>
          <p:nvPr/>
        </p:nvSpPr>
        <p:spPr>
          <a:xfrm>
            <a:off x="2334128" y="2245482"/>
            <a:ext cx="260856" cy="1650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No uptick in coronavirus cases yet despite raves and protests ...">
            <a:extLst>
              <a:ext uri="{FF2B5EF4-FFF2-40B4-BE49-F238E27FC236}">
                <a16:creationId xmlns:a16="http://schemas.microsoft.com/office/drawing/2014/main" id="{2F72A5E7-8BAA-432E-8610-95D54042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65" y="1581921"/>
            <a:ext cx="2869172" cy="215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CCF3AA-3A30-4D45-9C4A-EFFB931A2473}"/>
              </a:ext>
            </a:extLst>
          </p:cNvPr>
          <p:cNvSpPr/>
          <p:nvPr/>
        </p:nvSpPr>
        <p:spPr>
          <a:xfrm>
            <a:off x="740044" y="4051859"/>
            <a:ext cx="10407111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March 13…. the thinking behind the government's approach was to try to "reduce the peak", and because most people would only get a "mild illness", to "build up some degree of herd immunity"…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B5BE8C-3F90-409A-84CC-BE5E415D3C9B}"/>
              </a:ext>
            </a:extLst>
          </p:cNvPr>
          <p:cNvSpPr/>
          <p:nvPr/>
        </p:nvSpPr>
        <p:spPr>
          <a:xfrm>
            <a:off x="2270501" y="4974431"/>
            <a:ext cx="766567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" 60% of the population would need to become infected for society to have "herd immunity" - effectively some 40 million people in the UK.</a:t>
            </a:r>
            <a:endParaRPr lang="en-GB" dirty="0"/>
          </a:p>
        </p:txBody>
      </p:sp>
      <p:pic>
        <p:nvPicPr>
          <p:cNvPr id="7" name="Picture 6" descr="A person in a suit standing in front of a sign&#10;&#10;Description automatically generated">
            <a:extLst>
              <a:ext uri="{FF2B5EF4-FFF2-40B4-BE49-F238E27FC236}">
                <a16:creationId xmlns:a16="http://schemas.microsoft.com/office/drawing/2014/main" id="{057B51F7-A8FC-4C56-BF27-AED19687A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73" y="1581921"/>
            <a:ext cx="2449684" cy="21518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59522A-F883-4904-89F2-68BE5DC4A2FA}"/>
              </a:ext>
            </a:extLst>
          </p:cNvPr>
          <p:cNvSpPr/>
          <p:nvPr/>
        </p:nvSpPr>
        <p:spPr>
          <a:xfrm>
            <a:off x="8625324" y="950597"/>
            <a:ext cx="2264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Boris Johnson :</a:t>
            </a:r>
            <a:endParaRPr lang="en-GB" sz="16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cs typeface="Calibri" panose="020F0502020204030204" pitchFamily="34" charset="0"/>
              </a:rPr>
              <a:t>Prime Minister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7C412DC-E391-47AB-869E-1A8CD89D4FA0}"/>
              </a:ext>
            </a:extLst>
          </p:cNvPr>
          <p:cNvSpPr txBox="1">
            <a:spLocks/>
          </p:cNvSpPr>
          <p:nvPr/>
        </p:nvSpPr>
        <p:spPr bwMode="auto">
          <a:xfrm>
            <a:off x="2817768" y="5880620"/>
            <a:ext cx="6571140" cy="42080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en-US" sz="2800" dirty="0"/>
              <a:t>? Lack of Testing Infrastructure 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2028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B235-2432-4CCF-B8EF-2A88AC52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3083"/>
            <a:ext cx="7886700" cy="563077"/>
          </a:xfrm>
        </p:spPr>
        <p:txBody>
          <a:bodyPr/>
          <a:lstStyle/>
          <a:p>
            <a:pPr algn="ctr"/>
            <a:r>
              <a:rPr lang="en-US" sz="3600" dirty="0"/>
              <a:t>Timeline COVID-19 in England</a:t>
            </a:r>
            <a:endParaRPr lang="en-GB" sz="3600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2CE43E-7A24-42EE-B081-BB6B3C5AF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1119854"/>
            <a:ext cx="2641268" cy="2218388"/>
          </a:xfrm>
          <a:prstGeom prst="rect">
            <a:avLst/>
          </a:prstGeom>
        </p:spPr>
      </p:pic>
      <p:sp>
        <p:nvSpPr>
          <p:cNvPr id="5" name="AutoShape 6" descr="Cheltenham Festival 2020 – Wednesday | Sport for Business">
            <a:extLst>
              <a:ext uri="{FF2B5EF4-FFF2-40B4-BE49-F238E27FC236}">
                <a16:creationId xmlns:a16="http://schemas.microsoft.com/office/drawing/2014/main" id="{BB48B4EB-9A5C-4E03-885E-CE96E0DCFF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Cheltenham Festival 2020 – Wednesday | Sport for Business">
            <a:extLst>
              <a:ext uri="{FF2B5EF4-FFF2-40B4-BE49-F238E27FC236}">
                <a16:creationId xmlns:a16="http://schemas.microsoft.com/office/drawing/2014/main" id="{1449B4E8-EECF-4E44-B91D-7314E18A99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90E0B9-196C-4BB9-BBAE-6687C641DD4B}"/>
              </a:ext>
            </a:extLst>
          </p:cNvPr>
          <p:cNvSpPr/>
          <p:nvPr/>
        </p:nvSpPr>
        <p:spPr>
          <a:xfrm>
            <a:off x="2788383" y="2244394"/>
            <a:ext cx="260856" cy="1650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5A0510-406B-4C58-939F-98CD16536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553" y="3122742"/>
            <a:ext cx="7893427" cy="31850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B36733-1ABE-407C-B739-22A593935039}"/>
              </a:ext>
            </a:extLst>
          </p:cNvPr>
          <p:cNvSpPr/>
          <p:nvPr/>
        </p:nvSpPr>
        <p:spPr>
          <a:xfrm>
            <a:off x="4494711" y="1671533"/>
            <a:ext cx="6230116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March 14  Open letter to government by &gt;295 academics encouraging the early introduction of social distancing measures </a:t>
            </a:r>
          </a:p>
        </p:txBody>
      </p:sp>
    </p:spTree>
    <p:extLst>
      <p:ext uri="{BB962C8B-B14F-4D97-AF65-F5344CB8AC3E}">
        <p14:creationId xmlns:p14="http://schemas.microsoft.com/office/powerpoint/2010/main" val="1405003235"/>
      </p:ext>
    </p:extLst>
  </p:cSld>
  <p:clrMapOvr>
    <a:masterClrMapping/>
  </p:clrMapOvr>
</p:sld>
</file>

<file path=ppt/theme/theme1.xml><?xml version="1.0" encoding="utf-8"?>
<a:theme xmlns:a="http://schemas.openxmlformats.org/drawingml/2006/main" name="IAASBarcelo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SBarcelona.pot [Compatibility Mode]" id="{AC097365-E830-4DF2-92AF-F4297F1E9701}" vid="{8ABB7A2D-FACA-4A5B-BA44-AE7DEDF640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IAASBarcelona</Template>
  <TotalTime>0</TotalTime>
  <Words>2023</Words>
  <Application>Microsoft Office PowerPoint</Application>
  <PresentationFormat>Widescreen</PresentationFormat>
  <Paragraphs>406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6" baseType="lpstr">
      <vt:lpstr>ＭＳ Ｐゴシック</vt:lpstr>
      <vt:lpstr>-apple-system</vt:lpstr>
      <vt:lpstr>Arial</vt:lpstr>
      <vt:lpstr>Calibri</vt:lpstr>
      <vt:lpstr>Calibri Light</vt:lpstr>
      <vt:lpstr>Frutiger LT W01_65 Bold1475746</vt:lpstr>
      <vt:lpstr>Helvetica</vt:lpstr>
      <vt:lpstr>Hind</vt:lpstr>
      <vt:lpstr>inherit</vt:lpstr>
      <vt:lpstr>Merriweather</vt:lpstr>
      <vt:lpstr>Open Sans</vt:lpstr>
      <vt:lpstr>Times New Roman</vt:lpstr>
      <vt:lpstr>Verdana</vt:lpstr>
      <vt:lpstr>IAASBarcelona</vt:lpstr>
      <vt:lpstr>Acrobat Document</vt:lpstr>
      <vt:lpstr> Developing your Daycase General Surgery Services  ‘Covid-19 and the “New Normal” for the Day Surgery Pathway ’ </vt:lpstr>
      <vt:lpstr>COVID-19 Pandemic</vt:lpstr>
      <vt:lpstr>Spanish Flu Deaths by Month 1918-1919 England and Wales</vt:lpstr>
      <vt:lpstr>Timeline COVID-19 in England</vt:lpstr>
      <vt:lpstr>Timeline COVID-19 in England</vt:lpstr>
      <vt:lpstr>PowerPoint Presentation</vt:lpstr>
      <vt:lpstr>Timeline COVID-19 in England</vt:lpstr>
      <vt:lpstr>Timeline COVID-19 in England</vt:lpstr>
      <vt:lpstr>Timeline COVID-19 in England</vt:lpstr>
      <vt:lpstr>Timeline COVID-19 in England</vt:lpstr>
      <vt:lpstr>Timeline COVID-19 in England</vt:lpstr>
      <vt:lpstr>Timeline COVID-19 in England</vt:lpstr>
      <vt:lpstr>Timeline COVID-19 in England</vt:lpstr>
      <vt:lpstr>PowerPoint Presentation</vt:lpstr>
      <vt:lpstr>Timeline COVID-19 in England</vt:lpstr>
      <vt:lpstr>Timeline COVID-19 in England</vt:lpstr>
      <vt:lpstr>Timeline COVID-19 in England</vt:lpstr>
      <vt:lpstr>PowerPoint Presentation</vt:lpstr>
      <vt:lpstr>Timeline COVID-19 in England</vt:lpstr>
      <vt:lpstr>PowerPoint Presentation</vt:lpstr>
      <vt:lpstr>PowerPoint Presentation</vt:lpstr>
      <vt:lpstr>Timeline COVID-19 in England</vt:lpstr>
      <vt:lpstr>Timeline COVID-19 in England</vt:lpstr>
      <vt:lpstr>Relaxation of Restrictions</vt:lpstr>
      <vt:lpstr>2nd Lockdown in England</vt:lpstr>
      <vt:lpstr>Timeline COVID-19 in England</vt:lpstr>
      <vt:lpstr>PowerPoint Presentation</vt:lpstr>
      <vt:lpstr>COVID-19 and the Effect on Day Surgery</vt:lpstr>
      <vt:lpstr> Patient Referral + Preassessment</vt:lpstr>
      <vt:lpstr>Surgical Remote Consultation Pathway</vt:lpstr>
      <vt:lpstr> Patient Selection</vt:lpstr>
      <vt:lpstr> Patient Selection</vt:lpstr>
      <vt:lpstr>Risk Factors for COVID-19 </vt:lpstr>
      <vt:lpstr>PowerPoint Presentation</vt:lpstr>
      <vt:lpstr>Risk Factor : Ethnicity Death rate in minority groups in UK</vt:lpstr>
      <vt:lpstr>Risk Factor : Obesity </vt:lpstr>
      <vt:lpstr>Risk Factor : Obesity </vt:lpstr>
      <vt:lpstr>Obese adults 2016 (BMI&gt;30)</vt:lpstr>
      <vt:lpstr>Obese adults 2020 (BMI&gt;30)</vt:lpstr>
      <vt:lpstr>BMI Limitations</vt:lpstr>
      <vt:lpstr>PowerPoint Presentation</vt:lpstr>
      <vt:lpstr>Patient Selection</vt:lpstr>
      <vt:lpstr>Patient Selection in Covid Era Shared Decision-Making</vt:lpstr>
      <vt:lpstr>Preoperative Patient Preparation Determined by local policies</vt:lpstr>
      <vt:lpstr>Testing for COVID-19</vt:lpstr>
      <vt:lpstr>Procedures Selection</vt:lpstr>
      <vt:lpstr>Target Percentages for Length of Stay Management</vt:lpstr>
      <vt:lpstr>Procedure Selection</vt:lpstr>
      <vt:lpstr>Waiting times for non-urgent treatment</vt:lpstr>
      <vt:lpstr>Patients awaiting treatment Pre-COVID-19</vt:lpstr>
      <vt:lpstr>Waiting List Plan</vt:lpstr>
      <vt:lpstr>Scheduling of Surgery</vt:lpstr>
      <vt:lpstr>Scheduling of Surgery</vt:lpstr>
      <vt:lpstr>Admission</vt:lpstr>
      <vt:lpstr>Aerosol Generating Procedures</vt:lpstr>
      <vt:lpstr>Non-Valved Surgical Respirators Two-Way Protection</vt:lpstr>
      <vt:lpstr> Admission  Operating Theatre + Stage I Recovery Risk</vt:lpstr>
      <vt:lpstr>WHO Team Briefing</vt:lpstr>
      <vt:lpstr>PowerPoint Presentation</vt:lpstr>
      <vt:lpstr>Gap or turnaround time :   Multiple case day surgery list</vt:lpstr>
      <vt:lpstr>Safe Turnaround Times in COVID-19 Era</vt:lpstr>
      <vt:lpstr>Turnaround Times</vt:lpstr>
      <vt:lpstr>Turnaround Times</vt:lpstr>
      <vt:lpstr>Discharge from Day Unit</vt:lpstr>
      <vt:lpstr>Discharge</vt:lpstr>
      <vt:lpstr>Carer at Home</vt:lpstr>
      <vt:lpstr>Carer at Home</vt:lpstr>
      <vt:lpstr>Follow-up</vt:lpstr>
      <vt:lpstr>PowerPoint Presentation</vt:lpstr>
      <vt:lpstr>COVID-19 Pandemic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Laparoscopic Cholecystectomy in Day Surgery.....How to Improve ?</dc:title>
  <dc:creator>Doug</dc:creator>
  <cp:lastModifiedBy>Hannah Dodds</cp:lastModifiedBy>
  <cp:revision>251</cp:revision>
  <cp:lastPrinted>2017-04-28T18:35:12Z</cp:lastPrinted>
  <dcterms:created xsi:type="dcterms:W3CDTF">2015-05-08T12:30:42Z</dcterms:created>
  <dcterms:modified xsi:type="dcterms:W3CDTF">2020-12-04T10:45:58Z</dcterms:modified>
</cp:coreProperties>
</file>